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63" r:id="rId2"/>
    <p:sldId id="348" r:id="rId3"/>
    <p:sldId id="268" r:id="rId4"/>
    <p:sldId id="397" r:id="rId5"/>
    <p:sldId id="2013" r:id="rId6"/>
    <p:sldId id="2021" r:id="rId7"/>
    <p:sldId id="394" r:id="rId8"/>
    <p:sldId id="351" r:id="rId9"/>
    <p:sldId id="1936" r:id="rId10"/>
    <p:sldId id="385" r:id="rId11"/>
    <p:sldId id="400" r:id="rId12"/>
    <p:sldId id="401" r:id="rId13"/>
    <p:sldId id="402" r:id="rId14"/>
    <p:sldId id="355" r:id="rId15"/>
    <p:sldId id="403" r:id="rId16"/>
    <p:sldId id="349" r:id="rId17"/>
    <p:sldId id="269" r:id="rId18"/>
    <p:sldId id="274" r:id="rId19"/>
    <p:sldId id="270" r:id="rId20"/>
    <p:sldId id="273" r:id="rId21"/>
    <p:sldId id="2015" r:id="rId22"/>
    <p:sldId id="1930" r:id="rId23"/>
    <p:sldId id="1995" r:id="rId24"/>
    <p:sldId id="2017" r:id="rId25"/>
    <p:sldId id="2019" r:id="rId26"/>
    <p:sldId id="2018" r:id="rId27"/>
    <p:sldId id="2020" r:id="rId28"/>
    <p:sldId id="754" r:id="rId29"/>
    <p:sldId id="2011" r:id="rId30"/>
    <p:sldId id="770" r:id="rId31"/>
    <p:sldId id="1999" r:id="rId32"/>
    <p:sldId id="2000" r:id="rId33"/>
    <p:sldId id="2001" r:id="rId34"/>
    <p:sldId id="2002" r:id="rId35"/>
    <p:sldId id="2003" r:id="rId36"/>
    <p:sldId id="2004" r:id="rId37"/>
    <p:sldId id="2005" r:id="rId38"/>
    <p:sldId id="2012" r:id="rId39"/>
    <p:sldId id="367" r:id="rId40"/>
    <p:sldId id="410" r:id="rId41"/>
    <p:sldId id="2014" r:id="rId42"/>
    <p:sldId id="1935" r:id="rId43"/>
    <p:sldId id="267" r:id="rId44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Fira Sans" panose="020B0503050000020004" pitchFamily="34" charset="0"/>
      <p:regular r:id="rId51"/>
      <p:bold r:id="rId52"/>
      <p:italic r:id="rId53"/>
      <p:boldItalic r:id="rId54"/>
    </p:embeddedFont>
    <p:embeddedFont>
      <p:font typeface="Fira Sans Extra Condensed" panose="020F0502020204030204" pitchFamily="34" charset="0"/>
      <p:regular r:id="rId55"/>
      <p:bold r:id="rId56"/>
      <p:italic r:id="rId57"/>
      <p:boldItalic r:id="rId58"/>
    </p:embeddedFont>
    <p:embeddedFont>
      <p:font typeface="Karla" pitchFamily="2" charset="77"/>
      <p:regular r:id="rId59"/>
      <p:bold r:id="rId60"/>
    </p:embeddedFont>
    <p:embeddedFont>
      <p:font typeface="Posterama" panose="020B0504020200020000" pitchFamily="34" charset="0"/>
      <p:regular r:id="rId61"/>
      <p:bold r:id="rId62"/>
      <p:italic r:id="rId63"/>
      <p:boldItalic r:id="rId64"/>
    </p:embeddedFont>
    <p:embeddedFont>
      <p:font typeface="Roboto" panose="02000000000000000000" pitchFamily="2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431027-C148-E348-8D1B-B63BD61F0E96}" v="1" dt="2023-08-09T09:58:18.978"/>
  </p1510:revLst>
</p1510:revInfo>
</file>

<file path=ppt/tableStyles.xml><?xml version="1.0" encoding="utf-8"?>
<a:tblStyleLst xmlns:a="http://schemas.openxmlformats.org/drawingml/2006/main" def="{81273558-F57D-4E19-9A94-E43C058A589E}">
  <a:tblStyle styleId="{81273558-F57D-4E19-9A94-E43C058A58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8A8AE3F-C671-405F-8014-3960D676D64B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3E9"/>
          </a:solidFill>
        </a:fill>
      </a:tcStyle>
    </a:wholeTbl>
    <a:band1H>
      <a:tcTxStyle/>
      <a:tcStyle>
        <a:tcBdr/>
        <a:fill>
          <a:solidFill>
            <a:srgbClr val="DEE7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7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98E68E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98E68E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98E68E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98E68E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5"/>
    <p:restoredTop sz="93537"/>
  </p:normalViewPr>
  <p:slideViewPr>
    <p:cSldViewPr snapToGrid="0">
      <p:cViewPr varScale="1">
        <p:scale>
          <a:sx n="159" d="100"/>
          <a:sy n="159" d="100"/>
        </p:scale>
        <p:origin x="1288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46" d="100"/>
          <a:sy n="146" d="100"/>
        </p:scale>
        <p:origin x="580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Brett" userId="a324ff4a-5e24-4930-8a4d-e3c5c57f689e" providerId="ADAL" clId="{632F317C-1B64-F048-9A3D-83C53DB1F998}"/>
    <pc:docChg chg="custSel addSld delSld modSld">
      <pc:chgData name="Adam Brett" userId="a324ff4a-5e24-4930-8a4d-e3c5c57f689e" providerId="ADAL" clId="{632F317C-1B64-F048-9A3D-83C53DB1F998}" dt="2023-06-15T15:52:07.117" v="75" actId="2696"/>
      <pc:docMkLst>
        <pc:docMk/>
      </pc:docMkLst>
      <pc:sldChg chg="modSp mod">
        <pc:chgData name="Adam Brett" userId="a324ff4a-5e24-4930-8a4d-e3c5c57f689e" providerId="ADAL" clId="{632F317C-1B64-F048-9A3D-83C53DB1F998}" dt="2023-06-14T06:36:56.757" v="10" actId="1076"/>
        <pc:sldMkLst>
          <pc:docMk/>
          <pc:sldMk cId="0" sldId="267"/>
        </pc:sldMkLst>
        <pc:picChg chg="mod">
          <ac:chgData name="Adam Brett" userId="a324ff4a-5e24-4930-8a4d-e3c5c57f689e" providerId="ADAL" clId="{632F317C-1B64-F048-9A3D-83C53DB1F998}" dt="2023-06-14T06:36:56.757" v="10" actId="1076"/>
          <ac:picMkLst>
            <pc:docMk/>
            <pc:sldMk cId="0" sldId="267"/>
            <ac:picMk id="3" creationId="{031BCAB3-72EB-BF25-4DAC-D5A28F8AD7D1}"/>
          </ac:picMkLst>
        </pc:picChg>
      </pc:sldChg>
      <pc:sldChg chg="del">
        <pc:chgData name="Adam Brett" userId="a324ff4a-5e24-4930-8a4d-e3c5c57f689e" providerId="ADAL" clId="{632F317C-1B64-F048-9A3D-83C53DB1F998}" dt="2023-06-14T06:33:54.185" v="1" actId="2696"/>
        <pc:sldMkLst>
          <pc:docMk/>
          <pc:sldMk cId="3282624532" sldId="279"/>
        </pc:sldMkLst>
      </pc:sldChg>
      <pc:sldChg chg="del">
        <pc:chgData name="Adam Brett" userId="a324ff4a-5e24-4930-8a4d-e3c5c57f689e" providerId="ADAL" clId="{632F317C-1B64-F048-9A3D-83C53DB1F998}" dt="2023-06-14T06:33:55.404" v="2" actId="2696"/>
        <pc:sldMkLst>
          <pc:docMk/>
          <pc:sldMk cId="3515321338" sldId="318"/>
        </pc:sldMkLst>
      </pc:sldChg>
      <pc:sldChg chg="modSp mod">
        <pc:chgData name="Adam Brett" userId="a324ff4a-5e24-4930-8a4d-e3c5c57f689e" providerId="ADAL" clId="{632F317C-1B64-F048-9A3D-83C53DB1F998}" dt="2023-06-14T06:36:44.202" v="9" actId="1076"/>
        <pc:sldMkLst>
          <pc:docMk/>
          <pc:sldMk cId="527669633" sldId="1935"/>
        </pc:sldMkLst>
        <pc:picChg chg="mod">
          <ac:chgData name="Adam Brett" userId="a324ff4a-5e24-4930-8a4d-e3c5c57f689e" providerId="ADAL" clId="{632F317C-1B64-F048-9A3D-83C53DB1F998}" dt="2023-06-14T06:36:44.202" v="9" actId="1076"/>
          <ac:picMkLst>
            <pc:docMk/>
            <pc:sldMk cId="527669633" sldId="1935"/>
            <ac:picMk id="2" creationId="{40D14AD6-607E-15FF-65CC-2F9A5ACD0124}"/>
          </ac:picMkLst>
        </pc:picChg>
      </pc:sldChg>
      <pc:sldChg chg="delSp mod">
        <pc:chgData name="Adam Brett" userId="a324ff4a-5e24-4930-8a4d-e3c5c57f689e" providerId="ADAL" clId="{632F317C-1B64-F048-9A3D-83C53DB1F998}" dt="2023-06-14T06:35:51.330" v="5" actId="478"/>
        <pc:sldMkLst>
          <pc:docMk/>
          <pc:sldMk cId="277072100" sldId="2000"/>
        </pc:sldMkLst>
        <pc:cxnChg chg="del">
          <ac:chgData name="Adam Brett" userId="a324ff4a-5e24-4930-8a4d-e3c5c57f689e" providerId="ADAL" clId="{632F317C-1B64-F048-9A3D-83C53DB1F998}" dt="2023-06-14T06:35:51.330" v="5" actId="478"/>
          <ac:cxnSpMkLst>
            <pc:docMk/>
            <pc:sldMk cId="277072100" sldId="2000"/>
            <ac:cxnSpMk id="9" creationId="{EC4DB2A3-A275-7500-A087-71E424CE09DA}"/>
          </ac:cxnSpMkLst>
        </pc:cxnChg>
      </pc:sldChg>
      <pc:sldChg chg="modSp mod">
        <pc:chgData name="Adam Brett" userId="a324ff4a-5e24-4930-8a4d-e3c5c57f689e" providerId="ADAL" clId="{632F317C-1B64-F048-9A3D-83C53DB1F998}" dt="2023-06-14T06:32:48.536" v="0" actId="1076"/>
        <pc:sldMkLst>
          <pc:docMk/>
          <pc:sldMk cId="1566368058" sldId="2013"/>
        </pc:sldMkLst>
        <pc:spChg chg="mod">
          <ac:chgData name="Adam Brett" userId="a324ff4a-5e24-4930-8a4d-e3c5c57f689e" providerId="ADAL" clId="{632F317C-1B64-F048-9A3D-83C53DB1F998}" dt="2023-06-14T06:32:48.536" v="0" actId="1076"/>
          <ac:spMkLst>
            <pc:docMk/>
            <pc:sldMk cId="1566368058" sldId="2013"/>
            <ac:spMk id="3" creationId="{51CEF5E2-23DA-764E-0A2A-D3D72D15AC63}"/>
          </ac:spMkLst>
        </pc:spChg>
      </pc:sldChg>
      <pc:sldChg chg="modSp mod">
        <pc:chgData name="Adam Brett" userId="a324ff4a-5e24-4930-8a4d-e3c5c57f689e" providerId="ADAL" clId="{632F317C-1B64-F048-9A3D-83C53DB1F998}" dt="2023-06-14T06:37:14.652" v="11" actId="1076"/>
        <pc:sldMkLst>
          <pc:docMk/>
          <pc:sldMk cId="42669732" sldId="2014"/>
        </pc:sldMkLst>
        <pc:picChg chg="mod">
          <ac:chgData name="Adam Brett" userId="a324ff4a-5e24-4930-8a4d-e3c5c57f689e" providerId="ADAL" clId="{632F317C-1B64-F048-9A3D-83C53DB1F998}" dt="2023-06-14T06:37:14.652" v="11" actId="1076"/>
          <ac:picMkLst>
            <pc:docMk/>
            <pc:sldMk cId="42669732" sldId="2014"/>
            <ac:picMk id="2" creationId="{DF4AC45E-20B3-5C06-3A57-0357C3AEF323}"/>
          </ac:picMkLst>
        </pc:picChg>
      </pc:sldChg>
      <pc:sldChg chg="modTransition modAnim">
        <pc:chgData name="Adam Brett" userId="a324ff4a-5e24-4930-8a4d-e3c5c57f689e" providerId="ADAL" clId="{632F317C-1B64-F048-9A3D-83C53DB1F998}" dt="2023-06-14T06:34:35.654" v="4"/>
        <pc:sldMkLst>
          <pc:docMk/>
          <pc:sldMk cId="3526035240" sldId="2019"/>
        </pc:sldMkLst>
      </pc:sldChg>
      <pc:sldChg chg="addSp delSp modSp add del mod">
        <pc:chgData name="Adam Brett" userId="a324ff4a-5e24-4930-8a4d-e3c5c57f689e" providerId="ADAL" clId="{632F317C-1B64-F048-9A3D-83C53DB1F998}" dt="2023-06-15T15:52:07.117" v="75" actId="2696"/>
        <pc:sldMkLst>
          <pc:docMk/>
          <pc:sldMk cId="2242149584" sldId="2022"/>
        </pc:sldMkLst>
        <pc:spChg chg="add mod">
          <ac:chgData name="Adam Brett" userId="a324ff4a-5e24-4930-8a4d-e3c5c57f689e" providerId="ADAL" clId="{632F317C-1B64-F048-9A3D-83C53DB1F998}" dt="2023-06-15T15:31:26.456" v="74" actId="113"/>
          <ac:spMkLst>
            <pc:docMk/>
            <pc:sldMk cId="2242149584" sldId="2022"/>
            <ac:spMk id="2" creationId="{28FB029C-B403-DFA7-17FD-75B81DD8B810}"/>
          </ac:spMkLst>
        </pc:spChg>
        <pc:spChg chg="del mod">
          <ac:chgData name="Adam Brett" userId="a324ff4a-5e24-4930-8a4d-e3c5c57f689e" providerId="ADAL" clId="{632F317C-1B64-F048-9A3D-83C53DB1F998}" dt="2023-06-15T15:30:35.049" v="62"/>
          <ac:spMkLst>
            <pc:docMk/>
            <pc:sldMk cId="2242149584" sldId="2022"/>
            <ac:spMk id="3" creationId="{C718144F-CF46-5B4E-96EA-4E0829DA881F}"/>
          </ac:spMkLst>
        </pc:spChg>
      </pc:sldChg>
      <pc:sldChg chg="modSp add del mod">
        <pc:chgData name="Adam Brett" userId="a324ff4a-5e24-4930-8a4d-e3c5c57f689e" providerId="ADAL" clId="{632F317C-1B64-F048-9A3D-83C53DB1F998}" dt="2023-06-14T16:15:50.533" v="58" actId="2696"/>
        <pc:sldMkLst>
          <pc:docMk/>
          <pc:sldMk cId="3525534435" sldId="2022"/>
        </pc:sldMkLst>
        <pc:spChg chg="mod">
          <ac:chgData name="Adam Brett" userId="a324ff4a-5e24-4930-8a4d-e3c5c57f689e" providerId="ADAL" clId="{632F317C-1B64-F048-9A3D-83C53DB1F998}" dt="2023-06-14T16:14:53.119" v="57" actId="1076"/>
          <ac:spMkLst>
            <pc:docMk/>
            <pc:sldMk cId="3525534435" sldId="2022"/>
            <ac:spMk id="3" creationId="{C718144F-CF46-5B4E-96EA-4E0829DA881F}"/>
          </ac:spMkLst>
        </pc:spChg>
        <pc:picChg chg="mod">
          <ac:chgData name="Adam Brett" userId="a324ff4a-5e24-4930-8a4d-e3c5c57f689e" providerId="ADAL" clId="{632F317C-1B64-F048-9A3D-83C53DB1F998}" dt="2023-06-14T16:14:40.824" v="53" actId="1076"/>
          <ac:picMkLst>
            <pc:docMk/>
            <pc:sldMk cId="3525534435" sldId="2022"/>
            <ac:picMk id="1026" creationId="{551D0E2D-20ED-8C49-BA47-D179AB25606C}"/>
          </ac:picMkLst>
        </pc:picChg>
      </pc:sldChg>
    </pc:docChg>
  </pc:docChgLst>
  <pc:docChgLst>
    <pc:chgData name="Adam Brett" userId="a324ff4a-5e24-4930-8a4d-e3c5c57f689e" providerId="ADAL" clId="{1C431027-C148-E348-8D1B-B63BD61F0E96}"/>
    <pc:docChg chg="modSld">
      <pc:chgData name="Adam Brett" userId="a324ff4a-5e24-4930-8a4d-e3c5c57f689e" providerId="ADAL" clId="{1C431027-C148-E348-8D1B-B63BD61F0E96}" dt="2023-08-09T09:58:18.976" v="0" actId="767"/>
      <pc:docMkLst>
        <pc:docMk/>
      </pc:docMkLst>
      <pc:sldChg chg="addSp modSp">
        <pc:chgData name="Adam Brett" userId="a324ff4a-5e24-4930-8a4d-e3c5c57f689e" providerId="ADAL" clId="{1C431027-C148-E348-8D1B-B63BD61F0E96}" dt="2023-08-09T09:58:18.976" v="0" actId="767"/>
        <pc:sldMkLst>
          <pc:docMk/>
          <pc:sldMk cId="3055902297" sldId="2001"/>
        </pc:sldMkLst>
        <pc:spChg chg="add mod">
          <ac:chgData name="Adam Brett" userId="a324ff4a-5e24-4930-8a4d-e3c5c57f689e" providerId="ADAL" clId="{1C431027-C148-E348-8D1B-B63BD61F0E96}" dt="2023-08-09T09:58:18.976" v="0" actId="767"/>
          <ac:spMkLst>
            <pc:docMk/>
            <pc:sldMk cId="3055902297" sldId="2001"/>
            <ac:spMk id="2" creationId="{B75DA0FA-4E5C-67CC-4759-F41F792E68DD}"/>
          </ac:spMkLst>
        </pc:spChg>
      </pc:sldChg>
    </pc:docChg>
  </pc:docChgLst>
  <pc:docChgLst>
    <pc:chgData name="Adam Brett" userId="a324ff4a-5e24-4930-8a4d-e3c5c57f689e" providerId="ADAL" clId="{A17C1962-FC42-1042-A9D1-05234EC3FA41}"/>
    <pc:docChg chg="undo custSel addSld delSld modSld sldOrd">
      <pc:chgData name="Adam Brett" userId="a324ff4a-5e24-4930-8a4d-e3c5c57f689e" providerId="ADAL" clId="{A17C1962-FC42-1042-A9D1-05234EC3FA41}" dt="2023-06-12T15:24:15.571" v="1493" actId="1076"/>
      <pc:docMkLst>
        <pc:docMk/>
      </pc:docMkLst>
      <pc:sldChg chg="del">
        <pc:chgData name="Adam Brett" userId="a324ff4a-5e24-4930-8a4d-e3c5c57f689e" providerId="ADAL" clId="{A17C1962-FC42-1042-A9D1-05234EC3FA41}" dt="2023-06-12T12:27:32.574" v="252" actId="2696"/>
        <pc:sldMkLst>
          <pc:docMk/>
          <pc:sldMk cId="0" sldId="261"/>
        </pc:sldMkLst>
      </pc:sldChg>
      <pc:sldChg chg="modSp mod">
        <pc:chgData name="Adam Brett" userId="a324ff4a-5e24-4930-8a4d-e3c5c57f689e" providerId="ADAL" clId="{A17C1962-FC42-1042-A9D1-05234EC3FA41}" dt="2023-06-12T15:10:58.591" v="1488" actId="20577"/>
        <pc:sldMkLst>
          <pc:docMk/>
          <pc:sldMk cId="0" sldId="267"/>
        </pc:sldMkLst>
        <pc:spChg chg="mod">
          <ac:chgData name="Adam Brett" userId="a324ff4a-5e24-4930-8a4d-e3c5c57f689e" providerId="ADAL" clId="{A17C1962-FC42-1042-A9D1-05234EC3FA41}" dt="2023-06-12T15:10:58.591" v="1488" actId="20577"/>
          <ac:spMkLst>
            <pc:docMk/>
            <pc:sldMk cId="0" sldId="267"/>
            <ac:spMk id="2" creationId="{F434714C-5824-C348-6C75-76A8AFAE7847}"/>
          </ac:spMkLst>
        </pc:spChg>
      </pc:sldChg>
      <pc:sldChg chg="modSp mod">
        <pc:chgData name="Adam Brett" userId="a324ff4a-5e24-4930-8a4d-e3c5c57f689e" providerId="ADAL" clId="{A17C1962-FC42-1042-A9D1-05234EC3FA41}" dt="2023-06-12T14:54:22.139" v="1443" actId="1076"/>
        <pc:sldMkLst>
          <pc:docMk/>
          <pc:sldMk cId="1060478581" sldId="268"/>
        </pc:sldMkLst>
        <pc:spChg chg="mod">
          <ac:chgData name="Adam Brett" userId="a324ff4a-5e24-4930-8a4d-e3c5c57f689e" providerId="ADAL" clId="{A17C1962-FC42-1042-A9D1-05234EC3FA41}" dt="2023-06-12T10:44:00.832" v="176" actId="20577"/>
          <ac:spMkLst>
            <pc:docMk/>
            <pc:sldMk cId="1060478581" sldId="268"/>
            <ac:spMk id="2" creationId="{09DA15EF-B957-6051-F938-C0A96E42EB94}"/>
          </ac:spMkLst>
        </pc:spChg>
        <pc:spChg chg="mod">
          <ac:chgData name="Adam Brett" userId="a324ff4a-5e24-4930-8a4d-e3c5c57f689e" providerId="ADAL" clId="{A17C1962-FC42-1042-A9D1-05234EC3FA41}" dt="2023-06-12T14:54:22.139" v="1443" actId="1076"/>
          <ac:spMkLst>
            <pc:docMk/>
            <pc:sldMk cId="1060478581" sldId="268"/>
            <ac:spMk id="3" creationId="{9EB912FE-0947-A4CA-6D41-663D910C31ED}"/>
          </ac:spMkLst>
        </pc:spChg>
      </pc:sldChg>
      <pc:sldChg chg="modSp mod">
        <pc:chgData name="Adam Brett" userId="a324ff4a-5e24-4930-8a4d-e3c5c57f689e" providerId="ADAL" clId="{A17C1962-FC42-1042-A9D1-05234EC3FA41}" dt="2023-06-12T14:56:32.585" v="1483" actId="1076"/>
        <pc:sldMkLst>
          <pc:docMk/>
          <pc:sldMk cId="1356346847" sldId="269"/>
        </pc:sldMkLst>
        <pc:spChg chg="mod">
          <ac:chgData name="Adam Brett" userId="a324ff4a-5e24-4930-8a4d-e3c5c57f689e" providerId="ADAL" clId="{A17C1962-FC42-1042-A9D1-05234EC3FA41}" dt="2023-06-12T14:56:32.585" v="1483" actId="1076"/>
          <ac:spMkLst>
            <pc:docMk/>
            <pc:sldMk cId="1356346847" sldId="269"/>
            <ac:spMk id="4" creationId="{D79A35DD-00B3-D847-AE32-D8EC4CE7D0FA}"/>
          </ac:spMkLst>
        </pc:spChg>
        <pc:spChg chg="mod">
          <ac:chgData name="Adam Brett" userId="a324ff4a-5e24-4930-8a4d-e3c5c57f689e" providerId="ADAL" clId="{A17C1962-FC42-1042-A9D1-05234EC3FA41}" dt="2023-06-12T14:56:30.303" v="1482" actId="1076"/>
          <ac:spMkLst>
            <pc:docMk/>
            <pc:sldMk cId="1356346847" sldId="269"/>
            <ac:spMk id="7" creationId="{70F16129-40D3-AB49-A691-F1C8D8A055CD}"/>
          </ac:spMkLst>
        </pc:spChg>
      </pc:sldChg>
      <pc:sldChg chg="del">
        <pc:chgData name="Adam Brett" userId="a324ff4a-5e24-4930-8a4d-e3c5c57f689e" providerId="ADAL" clId="{A17C1962-FC42-1042-A9D1-05234EC3FA41}" dt="2023-06-12T12:36:23.826" v="343" actId="2696"/>
        <pc:sldMkLst>
          <pc:docMk/>
          <pc:sldMk cId="38780641" sldId="275"/>
        </pc:sldMkLst>
      </pc:sldChg>
      <pc:sldChg chg="del">
        <pc:chgData name="Adam Brett" userId="a324ff4a-5e24-4930-8a4d-e3c5c57f689e" providerId="ADAL" clId="{A17C1962-FC42-1042-A9D1-05234EC3FA41}" dt="2023-06-12T12:29:37.947" v="273" actId="2696"/>
        <pc:sldMkLst>
          <pc:docMk/>
          <pc:sldMk cId="366849069" sldId="298"/>
        </pc:sldMkLst>
      </pc:sldChg>
      <pc:sldChg chg="ord">
        <pc:chgData name="Adam Brett" userId="a324ff4a-5e24-4930-8a4d-e3c5c57f689e" providerId="ADAL" clId="{A17C1962-FC42-1042-A9D1-05234EC3FA41}" dt="2023-06-12T12:36:46.335" v="344" actId="20578"/>
        <pc:sldMkLst>
          <pc:docMk/>
          <pc:sldMk cId="1411144922" sldId="351"/>
        </pc:sldMkLst>
      </pc:sldChg>
      <pc:sldChg chg="ord">
        <pc:chgData name="Adam Brett" userId="a324ff4a-5e24-4930-8a4d-e3c5c57f689e" providerId="ADAL" clId="{A17C1962-FC42-1042-A9D1-05234EC3FA41}" dt="2023-06-12T12:36:46.335" v="344" actId="20578"/>
        <pc:sldMkLst>
          <pc:docMk/>
          <pc:sldMk cId="2567405232" sldId="355"/>
        </pc:sldMkLst>
      </pc:sldChg>
      <pc:sldChg chg="modSp mod modAnim">
        <pc:chgData name="Adam Brett" userId="a324ff4a-5e24-4930-8a4d-e3c5c57f689e" providerId="ADAL" clId="{A17C1962-FC42-1042-A9D1-05234EC3FA41}" dt="2023-06-12T15:13:34.783" v="1490" actId="20577"/>
        <pc:sldMkLst>
          <pc:docMk/>
          <pc:sldMk cId="2266611942" sldId="367"/>
        </pc:sldMkLst>
        <pc:spChg chg="mod">
          <ac:chgData name="Adam Brett" userId="a324ff4a-5e24-4930-8a4d-e3c5c57f689e" providerId="ADAL" clId="{A17C1962-FC42-1042-A9D1-05234EC3FA41}" dt="2023-06-12T12:59:18.322" v="1237" actId="20577"/>
          <ac:spMkLst>
            <pc:docMk/>
            <pc:sldMk cId="2266611942" sldId="367"/>
            <ac:spMk id="2" creationId="{BDAF88AC-08EA-A842-B5B6-45DA4D0C6F98}"/>
          </ac:spMkLst>
        </pc:spChg>
        <pc:spChg chg="mod">
          <ac:chgData name="Adam Brett" userId="a324ff4a-5e24-4930-8a4d-e3c5c57f689e" providerId="ADAL" clId="{A17C1962-FC42-1042-A9D1-05234EC3FA41}" dt="2023-06-12T15:13:34.783" v="1490" actId="20577"/>
          <ac:spMkLst>
            <pc:docMk/>
            <pc:sldMk cId="2266611942" sldId="367"/>
            <ac:spMk id="3" creationId="{1E6A2285-4E8F-D142-8DBB-6A0CD9BEB63C}"/>
          </ac:spMkLst>
        </pc:spChg>
      </pc:sldChg>
      <pc:sldChg chg="ord">
        <pc:chgData name="Adam Brett" userId="a324ff4a-5e24-4930-8a4d-e3c5c57f689e" providerId="ADAL" clId="{A17C1962-FC42-1042-A9D1-05234EC3FA41}" dt="2023-06-12T12:36:46.335" v="344" actId="20578"/>
        <pc:sldMkLst>
          <pc:docMk/>
          <pc:sldMk cId="3119293395" sldId="385"/>
        </pc:sldMkLst>
      </pc:sldChg>
      <pc:sldChg chg="ord">
        <pc:chgData name="Adam Brett" userId="a324ff4a-5e24-4930-8a4d-e3c5c57f689e" providerId="ADAL" clId="{A17C1962-FC42-1042-A9D1-05234EC3FA41}" dt="2023-06-12T12:36:46.335" v="344" actId="20578"/>
        <pc:sldMkLst>
          <pc:docMk/>
          <pc:sldMk cId="3881036282" sldId="394"/>
        </pc:sldMkLst>
      </pc:sldChg>
      <pc:sldChg chg="modSp">
        <pc:chgData name="Adam Brett" userId="a324ff4a-5e24-4930-8a4d-e3c5c57f689e" providerId="ADAL" clId="{A17C1962-FC42-1042-A9D1-05234EC3FA41}" dt="2023-06-12T13:00:41.012" v="1316" actId="403"/>
        <pc:sldMkLst>
          <pc:docMk/>
          <pc:sldMk cId="818377668" sldId="397"/>
        </pc:sldMkLst>
        <pc:spChg chg="mod">
          <ac:chgData name="Adam Brett" userId="a324ff4a-5e24-4930-8a4d-e3c5c57f689e" providerId="ADAL" clId="{A17C1962-FC42-1042-A9D1-05234EC3FA41}" dt="2023-06-12T13:00:41.012" v="1316" actId="403"/>
          <ac:spMkLst>
            <pc:docMk/>
            <pc:sldMk cId="818377668" sldId="397"/>
            <ac:spMk id="3" creationId="{BA15A6DA-0763-DC76-8BC7-B2F99768264D}"/>
          </ac:spMkLst>
        </pc:spChg>
      </pc:sldChg>
      <pc:sldChg chg="ord">
        <pc:chgData name="Adam Brett" userId="a324ff4a-5e24-4930-8a4d-e3c5c57f689e" providerId="ADAL" clId="{A17C1962-FC42-1042-A9D1-05234EC3FA41}" dt="2023-06-12T12:36:46.335" v="344" actId="20578"/>
        <pc:sldMkLst>
          <pc:docMk/>
          <pc:sldMk cId="966310886" sldId="400"/>
        </pc:sldMkLst>
      </pc:sldChg>
      <pc:sldChg chg="ord">
        <pc:chgData name="Adam Brett" userId="a324ff4a-5e24-4930-8a4d-e3c5c57f689e" providerId="ADAL" clId="{A17C1962-FC42-1042-A9D1-05234EC3FA41}" dt="2023-06-12T12:36:46.335" v="344" actId="20578"/>
        <pc:sldMkLst>
          <pc:docMk/>
          <pc:sldMk cId="2838686878" sldId="401"/>
        </pc:sldMkLst>
      </pc:sldChg>
      <pc:sldChg chg="ord">
        <pc:chgData name="Adam Brett" userId="a324ff4a-5e24-4930-8a4d-e3c5c57f689e" providerId="ADAL" clId="{A17C1962-FC42-1042-A9D1-05234EC3FA41}" dt="2023-06-12T12:36:46.335" v="344" actId="20578"/>
        <pc:sldMkLst>
          <pc:docMk/>
          <pc:sldMk cId="3768247071" sldId="402"/>
        </pc:sldMkLst>
      </pc:sldChg>
      <pc:sldChg chg="modSp mod ord">
        <pc:chgData name="Adam Brett" userId="a324ff4a-5e24-4930-8a4d-e3c5c57f689e" providerId="ADAL" clId="{A17C1962-FC42-1042-A9D1-05234EC3FA41}" dt="2023-06-12T14:55:58.985" v="1481" actId="14100"/>
        <pc:sldMkLst>
          <pc:docMk/>
          <pc:sldMk cId="262554130" sldId="403"/>
        </pc:sldMkLst>
        <pc:spChg chg="mod">
          <ac:chgData name="Adam Brett" userId="a324ff4a-5e24-4930-8a4d-e3c5c57f689e" providerId="ADAL" clId="{A17C1962-FC42-1042-A9D1-05234EC3FA41}" dt="2023-06-12T14:55:58.985" v="1481" actId="14100"/>
          <ac:spMkLst>
            <pc:docMk/>
            <pc:sldMk cId="262554130" sldId="403"/>
            <ac:spMk id="3" creationId="{2410FA8D-6A20-0942-989E-6E448FFD5A10}"/>
          </ac:spMkLst>
        </pc:spChg>
      </pc:sldChg>
      <pc:sldChg chg="del">
        <pc:chgData name="Adam Brett" userId="a324ff4a-5e24-4930-8a4d-e3c5c57f689e" providerId="ADAL" clId="{A17C1962-FC42-1042-A9D1-05234EC3FA41}" dt="2023-06-12T12:26:38.158" v="193" actId="2696"/>
        <pc:sldMkLst>
          <pc:docMk/>
          <pc:sldMk cId="2308772227" sldId="406"/>
        </pc:sldMkLst>
      </pc:sldChg>
      <pc:sldChg chg="del">
        <pc:chgData name="Adam Brett" userId="a324ff4a-5e24-4930-8a4d-e3c5c57f689e" providerId="ADAL" clId="{A17C1962-FC42-1042-A9D1-05234EC3FA41}" dt="2023-06-12T12:28:30.532" v="257" actId="2696"/>
        <pc:sldMkLst>
          <pc:docMk/>
          <pc:sldMk cId="263386850" sldId="408"/>
        </pc:sldMkLst>
      </pc:sldChg>
      <pc:sldChg chg="del">
        <pc:chgData name="Adam Brett" userId="a324ff4a-5e24-4930-8a4d-e3c5c57f689e" providerId="ADAL" clId="{A17C1962-FC42-1042-A9D1-05234EC3FA41}" dt="2023-06-12T12:28:30.276" v="256" actId="2696"/>
        <pc:sldMkLst>
          <pc:docMk/>
          <pc:sldMk cId="2459147275" sldId="409"/>
        </pc:sldMkLst>
      </pc:sldChg>
      <pc:sldChg chg="del">
        <pc:chgData name="Adam Brett" userId="a324ff4a-5e24-4930-8a4d-e3c5c57f689e" providerId="ADAL" clId="{A17C1962-FC42-1042-A9D1-05234EC3FA41}" dt="2023-06-12T12:26:08.616" v="178" actId="2696"/>
        <pc:sldMkLst>
          <pc:docMk/>
          <pc:sldMk cId="4222972140" sldId="420"/>
        </pc:sldMkLst>
      </pc:sldChg>
      <pc:sldChg chg="modSp mod">
        <pc:chgData name="Adam Brett" userId="a324ff4a-5e24-4930-8a4d-e3c5c57f689e" providerId="ADAL" clId="{A17C1962-FC42-1042-A9D1-05234EC3FA41}" dt="2023-06-12T12:56:06.247" v="1079" actId="1076"/>
        <pc:sldMkLst>
          <pc:docMk/>
          <pc:sldMk cId="573100189" sldId="770"/>
        </pc:sldMkLst>
        <pc:spChg chg="mod">
          <ac:chgData name="Adam Brett" userId="a324ff4a-5e24-4930-8a4d-e3c5c57f689e" providerId="ADAL" clId="{A17C1962-FC42-1042-A9D1-05234EC3FA41}" dt="2023-06-12T12:56:02.630" v="1078" actId="20577"/>
          <ac:spMkLst>
            <pc:docMk/>
            <pc:sldMk cId="573100189" sldId="770"/>
            <ac:spMk id="3" creationId="{192E36BB-2C7F-FA4A-0915-D5278B39E459}"/>
          </ac:spMkLst>
        </pc:spChg>
        <pc:picChg chg="mod">
          <ac:chgData name="Adam Brett" userId="a324ff4a-5e24-4930-8a4d-e3c5c57f689e" providerId="ADAL" clId="{A17C1962-FC42-1042-A9D1-05234EC3FA41}" dt="2023-06-12T12:56:06.247" v="1079" actId="1076"/>
          <ac:picMkLst>
            <pc:docMk/>
            <pc:sldMk cId="573100189" sldId="770"/>
            <ac:picMk id="4" creationId="{3366EF2E-29B0-DBD5-C384-0B35D9BB3C5F}"/>
          </ac:picMkLst>
        </pc:picChg>
      </pc:sldChg>
      <pc:sldChg chg="del">
        <pc:chgData name="Adam Brett" userId="a324ff4a-5e24-4930-8a4d-e3c5c57f689e" providerId="ADAL" clId="{A17C1962-FC42-1042-A9D1-05234EC3FA41}" dt="2023-06-12T10:43:18.282" v="163" actId="2696"/>
        <pc:sldMkLst>
          <pc:docMk/>
          <pc:sldMk cId="3288690346" sldId="834"/>
        </pc:sldMkLst>
      </pc:sldChg>
      <pc:sldChg chg="ord">
        <pc:chgData name="Adam Brett" userId="a324ff4a-5e24-4930-8a4d-e3c5c57f689e" providerId="ADAL" clId="{A17C1962-FC42-1042-A9D1-05234EC3FA41}" dt="2023-06-12T12:35:22.903" v="342" actId="20578"/>
        <pc:sldMkLst>
          <pc:docMk/>
          <pc:sldMk cId="4181742700" sldId="1930"/>
        </pc:sldMkLst>
      </pc:sldChg>
      <pc:sldChg chg="ord">
        <pc:chgData name="Adam Brett" userId="a324ff4a-5e24-4930-8a4d-e3c5c57f689e" providerId="ADAL" clId="{A17C1962-FC42-1042-A9D1-05234EC3FA41}" dt="2023-06-12T12:36:46.335" v="344" actId="20578"/>
        <pc:sldMkLst>
          <pc:docMk/>
          <pc:sldMk cId="12101781" sldId="1936"/>
        </pc:sldMkLst>
      </pc:sldChg>
      <pc:sldChg chg="del">
        <pc:chgData name="Adam Brett" userId="a324ff4a-5e24-4930-8a4d-e3c5c57f689e" providerId="ADAL" clId="{A17C1962-FC42-1042-A9D1-05234EC3FA41}" dt="2023-06-12T12:48:38.057" v="809" actId="2696"/>
        <pc:sldMkLst>
          <pc:docMk/>
          <pc:sldMk cId="3984622178" sldId="1946"/>
        </pc:sldMkLst>
      </pc:sldChg>
      <pc:sldChg chg="del">
        <pc:chgData name="Adam Brett" userId="a324ff4a-5e24-4930-8a4d-e3c5c57f689e" providerId="ADAL" clId="{A17C1962-FC42-1042-A9D1-05234EC3FA41}" dt="2023-06-12T12:48:38.473" v="810" actId="2696"/>
        <pc:sldMkLst>
          <pc:docMk/>
          <pc:sldMk cId="4129512442" sldId="1947"/>
        </pc:sldMkLst>
      </pc:sldChg>
      <pc:sldChg chg="del">
        <pc:chgData name="Adam Brett" userId="a324ff4a-5e24-4930-8a4d-e3c5c57f689e" providerId="ADAL" clId="{A17C1962-FC42-1042-A9D1-05234EC3FA41}" dt="2023-06-12T12:26:38.898" v="194" actId="2696"/>
        <pc:sldMkLst>
          <pc:docMk/>
          <pc:sldMk cId="744456870" sldId="1953"/>
        </pc:sldMkLst>
      </pc:sldChg>
      <pc:sldChg chg="del">
        <pc:chgData name="Adam Brett" userId="a324ff4a-5e24-4930-8a4d-e3c5c57f689e" providerId="ADAL" clId="{A17C1962-FC42-1042-A9D1-05234EC3FA41}" dt="2023-06-12T12:26:10.277" v="180" actId="2696"/>
        <pc:sldMkLst>
          <pc:docMk/>
          <pc:sldMk cId="157501837" sldId="1956"/>
        </pc:sldMkLst>
      </pc:sldChg>
      <pc:sldChg chg="del">
        <pc:chgData name="Adam Brett" userId="a324ff4a-5e24-4930-8a4d-e3c5c57f689e" providerId="ADAL" clId="{A17C1962-FC42-1042-A9D1-05234EC3FA41}" dt="2023-06-12T12:26:11.970" v="183" actId="2696"/>
        <pc:sldMkLst>
          <pc:docMk/>
          <pc:sldMk cId="510462608" sldId="1957"/>
        </pc:sldMkLst>
      </pc:sldChg>
      <pc:sldChg chg="del">
        <pc:chgData name="Adam Brett" userId="a324ff4a-5e24-4930-8a4d-e3c5c57f689e" providerId="ADAL" clId="{A17C1962-FC42-1042-A9D1-05234EC3FA41}" dt="2023-06-12T12:26:12.661" v="184" actId="2696"/>
        <pc:sldMkLst>
          <pc:docMk/>
          <pc:sldMk cId="247121899" sldId="1959"/>
        </pc:sldMkLst>
      </pc:sldChg>
      <pc:sldChg chg="del">
        <pc:chgData name="Adam Brett" userId="a324ff4a-5e24-4930-8a4d-e3c5c57f689e" providerId="ADAL" clId="{A17C1962-FC42-1042-A9D1-05234EC3FA41}" dt="2023-06-12T12:26:13.501" v="186" actId="2696"/>
        <pc:sldMkLst>
          <pc:docMk/>
          <pc:sldMk cId="1432329308" sldId="1960"/>
        </pc:sldMkLst>
      </pc:sldChg>
      <pc:sldChg chg="del">
        <pc:chgData name="Adam Brett" userId="a324ff4a-5e24-4930-8a4d-e3c5c57f689e" providerId="ADAL" clId="{A17C1962-FC42-1042-A9D1-05234EC3FA41}" dt="2023-06-12T12:26:13.973" v="187" actId="2696"/>
        <pc:sldMkLst>
          <pc:docMk/>
          <pc:sldMk cId="1828106384" sldId="1962"/>
        </pc:sldMkLst>
      </pc:sldChg>
      <pc:sldChg chg="del">
        <pc:chgData name="Adam Brett" userId="a324ff4a-5e24-4930-8a4d-e3c5c57f689e" providerId="ADAL" clId="{A17C1962-FC42-1042-A9D1-05234EC3FA41}" dt="2023-06-12T12:26:10.816" v="181" actId="2696"/>
        <pc:sldMkLst>
          <pc:docMk/>
          <pc:sldMk cId="637128213" sldId="1963"/>
        </pc:sldMkLst>
      </pc:sldChg>
      <pc:sldChg chg="del">
        <pc:chgData name="Adam Brett" userId="a324ff4a-5e24-4930-8a4d-e3c5c57f689e" providerId="ADAL" clId="{A17C1962-FC42-1042-A9D1-05234EC3FA41}" dt="2023-06-12T12:26:13.096" v="185" actId="2696"/>
        <pc:sldMkLst>
          <pc:docMk/>
          <pc:sldMk cId="3114814761" sldId="1964"/>
        </pc:sldMkLst>
      </pc:sldChg>
      <pc:sldChg chg="del">
        <pc:chgData name="Adam Brett" userId="a324ff4a-5e24-4930-8a4d-e3c5c57f689e" providerId="ADAL" clId="{A17C1962-FC42-1042-A9D1-05234EC3FA41}" dt="2023-06-12T12:26:14.514" v="188" actId="2696"/>
        <pc:sldMkLst>
          <pc:docMk/>
          <pc:sldMk cId="162578682" sldId="1965"/>
        </pc:sldMkLst>
      </pc:sldChg>
      <pc:sldChg chg="del">
        <pc:chgData name="Adam Brett" userId="a324ff4a-5e24-4930-8a4d-e3c5c57f689e" providerId="ADAL" clId="{A17C1962-FC42-1042-A9D1-05234EC3FA41}" dt="2023-06-12T12:26:15.392" v="189" actId="2696"/>
        <pc:sldMkLst>
          <pc:docMk/>
          <pc:sldMk cId="3327883425" sldId="1967"/>
        </pc:sldMkLst>
      </pc:sldChg>
      <pc:sldChg chg="del">
        <pc:chgData name="Adam Brett" userId="a324ff4a-5e24-4930-8a4d-e3c5c57f689e" providerId="ADAL" clId="{A17C1962-FC42-1042-A9D1-05234EC3FA41}" dt="2023-06-12T12:26:11.432" v="182" actId="2696"/>
        <pc:sldMkLst>
          <pc:docMk/>
          <pc:sldMk cId="396996184" sldId="1970"/>
        </pc:sldMkLst>
      </pc:sldChg>
      <pc:sldChg chg="del">
        <pc:chgData name="Adam Brett" userId="a324ff4a-5e24-4930-8a4d-e3c5c57f689e" providerId="ADAL" clId="{A17C1962-FC42-1042-A9D1-05234EC3FA41}" dt="2023-06-12T12:26:15.849" v="190" actId="2696"/>
        <pc:sldMkLst>
          <pc:docMk/>
          <pc:sldMk cId="1917983934" sldId="1971"/>
        </pc:sldMkLst>
      </pc:sldChg>
      <pc:sldChg chg="del">
        <pc:chgData name="Adam Brett" userId="a324ff4a-5e24-4930-8a4d-e3c5c57f689e" providerId="ADAL" clId="{A17C1962-FC42-1042-A9D1-05234EC3FA41}" dt="2023-06-12T12:26:16.443" v="191" actId="2696"/>
        <pc:sldMkLst>
          <pc:docMk/>
          <pc:sldMk cId="2210529207" sldId="1972"/>
        </pc:sldMkLst>
      </pc:sldChg>
      <pc:sldChg chg="del">
        <pc:chgData name="Adam Brett" userId="a324ff4a-5e24-4930-8a4d-e3c5c57f689e" providerId="ADAL" clId="{A17C1962-FC42-1042-A9D1-05234EC3FA41}" dt="2023-06-12T12:26:17.486" v="192" actId="2696"/>
        <pc:sldMkLst>
          <pc:docMk/>
          <pc:sldMk cId="2119007076" sldId="1973"/>
        </pc:sldMkLst>
      </pc:sldChg>
      <pc:sldChg chg="del ord">
        <pc:chgData name="Adam Brett" userId="a324ff4a-5e24-4930-8a4d-e3c5c57f689e" providerId="ADAL" clId="{A17C1962-FC42-1042-A9D1-05234EC3FA41}" dt="2023-06-12T13:14:15.727" v="1384" actId="2696"/>
        <pc:sldMkLst>
          <pc:docMk/>
          <pc:sldMk cId="1566210038" sldId="1974"/>
        </pc:sldMkLst>
      </pc:sldChg>
      <pc:sldChg chg="del ord">
        <pc:chgData name="Adam Brett" userId="a324ff4a-5e24-4930-8a4d-e3c5c57f689e" providerId="ADAL" clId="{A17C1962-FC42-1042-A9D1-05234EC3FA41}" dt="2023-06-12T13:14:15.920" v="1385" actId="2696"/>
        <pc:sldMkLst>
          <pc:docMk/>
          <pc:sldMk cId="2927664806" sldId="1975"/>
        </pc:sldMkLst>
      </pc:sldChg>
      <pc:sldChg chg="del">
        <pc:chgData name="Adam Brett" userId="a324ff4a-5e24-4930-8a4d-e3c5c57f689e" providerId="ADAL" clId="{A17C1962-FC42-1042-A9D1-05234EC3FA41}" dt="2023-06-12T10:43:19.519" v="164" actId="2696"/>
        <pc:sldMkLst>
          <pc:docMk/>
          <pc:sldMk cId="604976709" sldId="1977"/>
        </pc:sldMkLst>
      </pc:sldChg>
      <pc:sldChg chg="del">
        <pc:chgData name="Adam Brett" userId="a324ff4a-5e24-4930-8a4d-e3c5c57f689e" providerId="ADAL" clId="{A17C1962-FC42-1042-A9D1-05234EC3FA41}" dt="2023-06-12T12:26:39.865" v="195" actId="2696"/>
        <pc:sldMkLst>
          <pc:docMk/>
          <pc:sldMk cId="526666954" sldId="1994"/>
        </pc:sldMkLst>
      </pc:sldChg>
      <pc:sldChg chg="ord">
        <pc:chgData name="Adam Brett" userId="a324ff4a-5e24-4930-8a4d-e3c5c57f689e" providerId="ADAL" clId="{A17C1962-FC42-1042-A9D1-05234EC3FA41}" dt="2023-06-12T12:35:22.903" v="342" actId="20578"/>
        <pc:sldMkLst>
          <pc:docMk/>
          <pc:sldMk cId="2059510444" sldId="1995"/>
        </pc:sldMkLst>
      </pc:sldChg>
      <pc:sldChg chg="modSp mod">
        <pc:chgData name="Adam Brett" userId="a324ff4a-5e24-4930-8a4d-e3c5c57f689e" providerId="ADAL" clId="{A17C1962-FC42-1042-A9D1-05234EC3FA41}" dt="2023-06-12T12:57:18.675" v="1207" actId="1036"/>
        <pc:sldMkLst>
          <pc:docMk/>
          <pc:sldMk cId="277072100" sldId="2000"/>
        </pc:sldMkLst>
        <pc:spChg chg="mod">
          <ac:chgData name="Adam Brett" userId="a324ff4a-5e24-4930-8a4d-e3c5c57f689e" providerId="ADAL" clId="{A17C1962-FC42-1042-A9D1-05234EC3FA41}" dt="2023-06-12T12:57:18.675" v="1207" actId="1036"/>
          <ac:spMkLst>
            <pc:docMk/>
            <pc:sldMk cId="277072100" sldId="2000"/>
            <ac:spMk id="2" creationId="{6A96B972-A8D7-BEAF-F98B-348F36DE5CC4}"/>
          </ac:spMkLst>
        </pc:spChg>
        <pc:spChg chg="mod">
          <ac:chgData name="Adam Brett" userId="a324ff4a-5e24-4930-8a4d-e3c5c57f689e" providerId="ADAL" clId="{A17C1962-FC42-1042-A9D1-05234EC3FA41}" dt="2023-06-12T12:57:10.233" v="1195" actId="313"/>
          <ac:spMkLst>
            <pc:docMk/>
            <pc:sldMk cId="277072100" sldId="2000"/>
            <ac:spMk id="3" creationId="{192E36BB-2C7F-FA4A-0915-D5278B39E459}"/>
          </ac:spMkLst>
        </pc:spChg>
        <pc:picChg chg="mod">
          <ac:chgData name="Adam Brett" userId="a324ff4a-5e24-4930-8a4d-e3c5c57f689e" providerId="ADAL" clId="{A17C1962-FC42-1042-A9D1-05234EC3FA41}" dt="2023-06-12T12:57:18.675" v="1207" actId="1036"/>
          <ac:picMkLst>
            <pc:docMk/>
            <pc:sldMk cId="277072100" sldId="2000"/>
            <ac:picMk id="4" creationId="{69174652-912F-6880-9F14-BDDD18D19D5C}"/>
          </ac:picMkLst>
        </pc:picChg>
      </pc:sldChg>
      <pc:sldChg chg="modSp mod">
        <pc:chgData name="Adam Brett" userId="a324ff4a-5e24-4930-8a4d-e3c5c57f689e" providerId="ADAL" clId="{A17C1962-FC42-1042-A9D1-05234EC3FA41}" dt="2023-06-12T12:57:45.113" v="1214" actId="20577"/>
        <pc:sldMkLst>
          <pc:docMk/>
          <pc:sldMk cId="2876838773" sldId="2003"/>
        </pc:sldMkLst>
        <pc:spChg chg="mod">
          <ac:chgData name="Adam Brett" userId="a324ff4a-5e24-4930-8a4d-e3c5c57f689e" providerId="ADAL" clId="{A17C1962-FC42-1042-A9D1-05234EC3FA41}" dt="2023-06-12T12:57:45.113" v="1214" actId="20577"/>
          <ac:spMkLst>
            <pc:docMk/>
            <pc:sldMk cId="2876838773" sldId="2003"/>
            <ac:spMk id="7" creationId="{472F3ACB-C0A2-7180-C9F4-6997EC9A8FAC}"/>
          </ac:spMkLst>
        </pc:spChg>
      </pc:sldChg>
      <pc:sldChg chg="del">
        <pc:chgData name="Adam Brett" userId="a324ff4a-5e24-4930-8a4d-e3c5c57f689e" providerId="ADAL" clId="{A17C1962-FC42-1042-A9D1-05234EC3FA41}" dt="2023-06-12T12:25:51.309" v="177" actId="2696"/>
        <pc:sldMkLst>
          <pc:docMk/>
          <pc:sldMk cId="2149710288" sldId="2008"/>
        </pc:sldMkLst>
      </pc:sldChg>
      <pc:sldChg chg="del">
        <pc:chgData name="Adam Brett" userId="a324ff4a-5e24-4930-8a4d-e3c5c57f689e" providerId="ADAL" clId="{A17C1962-FC42-1042-A9D1-05234EC3FA41}" dt="2023-06-12T12:26:09.419" v="179" actId="2696"/>
        <pc:sldMkLst>
          <pc:docMk/>
          <pc:sldMk cId="1888765017" sldId="2009"/>
        </pc:sldMkLst>
      </pc:sldChg>
      <pc:sldChg chg="add del">
        <pc:chgData name="Adam Brett" userId="a324ff4a-5e24-4930-8a4d-e3c5c57f689e" providerId="ADAL" clId="{A17C1962-FC42-1042-A9D1-05234EC3FA41}" dt="2023-06-12T12:26:58.978" v="206" actId="2696"/>
        <pc:sldMkLst>
          <pc:docMk/>
          <pc:sldMk cId="1093493518" sldId="2010"/>
        </pc:sldMkLst>
      </pc:sldChg>
      <pc:sldChg chg="modSp mod">
        <pc:chgData name="Adam Brett" userId="a324ff4a-5e24-4930-8a4d-e3c5c57f689e" providerId="ADAL" clId="{A17C1962-FC42-1042-A9D1-05234EC3FA41}" dt="2023-06-12T12:58:21.198" v="1228" actId="1076"/>
        <pc:sldMkLst>
          <pc:docMk/>
          <pc:sldMk cId="1618354634" sldId="2012"/>
        </pc:sldMkLst>
        <pc:spChg chg="mod">
          <ac:chgData name="Adam Brett" userId="a324ff4a-5e24-4930-8a4d-e3c5c57f689e" providerId="ADAL" clId="{A17C1962-FC42-1042-A9D1-05234EC3FA41}" dt="2023-06-12T12:58:21.198" v="1228" actId="1076"/>
          <ac:spMkLst>
            <pc:docMk/>
            <pc:sldMk cId="1618354634" sldId="2012"/>
            <ac:spMk id="22" creationId="{731E2157-38CB-B780-0126-36E653913AB5}"/>
          </ac:spMkLst>
        </pc:spChg>
      </pc:sldChg>
      <pc:sldChg chg="modSp new mod">
        <pc:chgData name="Adam Brett" userId="a324ff4a-5e24-4930-8a4d-e3c5c57f689e" providerId="ADAL" clId="{A17C1962-FC42-1042-A9D1-05234EC3FA41}" dt="2023-06-12T15:24:15.571" v="1493" actId="1076"/>
        <pc:sldMkLst>
          <pc:docMk/>
          <pc:sldMk cId="1566368058" sldId="2013"/>
        </pc:sldMkLst>
        <pc:spChg chg="mod">
          <ac:chgData name="Adam Brett" userId="a324ff4a-5e24-4930-8a4d-e3c5c57f689e" providerId="ADAL" clId="{A17C1962-FC42-1042-A9D1-05234EC3FA41}" dt="2023-06-12T15:24:15.571" v="1493" actId="1076"/>
          <ac:spMkLst>
            <pc:docMk/>
            <pc:sldMk cId="1566368058" sldId="2013"/>
            <ac:spMk id="2" creationId="{DEF161FF-86EF-AD3D-A319-C9DB2FCBEF7B}"/>
          </ac:spMkLst>
        </pc:spChg>
        <pc:spChg chg="mod">
          <ac:chgData name="Adam Brett" userId="a324ff4a-5e24-4930-8a4d-e3c5c57f689e" providerId="ADAL" clId="{A17C1962-FC42-1042-A9D1-05234EC3FA41}" dt="2023-06-12T13:06:36.921" v="1346" actId="1076"/>
          <ac:spMkLst>
            <pc:docMk/>
            <pc:sldMk cId="1566368058" sldId="2013"/>
            <ac:spMk id="3" creationId="{51CEF5E2-23DA-764E-0A2A-D3D72D15AC63}"/>
          </ac:spMkLst>
        </pc:spChg>
      </pc:sldChg>
      <pc:sldChg chg="modSp add mod">
        <pc:chgData name="Adam Brett" userId="a324ff4a-5e24-4930-8a4d-e3c5c57f689e" providerId="ADAL" clId="{A17C1962-FC42-1042-A9D1-05234EC3FA41}" dt="2023-06-12T15:03:26.984" v="1486" actId="207"/>
        <pc:sldMkLst>
          <pc:docMk/>
          <pc:sldMk cId="42669732" sldId="2014"/>
        </pc:sldMkLst>
        <pc:spChg chg="mod">
          <ac:chgData name="Adam Brett" userId="a324ff4a-5e24-4930-8a4d-e3c5c57f689e" providerId="ADAL" clId="{A17C1962-FC42-1042-A9D1-05234EC3FA41}" dt="2023-06-12T15:03:26.984" v="1486" actId="207"/>
          <ac:spMkLst>
            <pc:docMk/>
            <pc:sldMk cId="42669732" sldId="2014"/>
            <ac:spMk id="4" creationId="{292E8682-5C8C-BDB9-823A-6DAB35E9E628}"/>
          </ac:spMkLst>
        </pc:spChg>
        <pc:picChg chg="mod">
          <ac:chgData name="Adam Brett" userId="a324ff4a-5e24-4930-8a4d-e3c5c57f689e" providerId="ADAL" clId="{A17C1962-FC42-1042-A9D1-05234EC3FA41}" dt="2023-06-12T12:28:24.761" v="254" actId="1076"/>
          <ac:picMkLst>
            <pc:docMk/>
            <pc:sldMk cId="42669732" sldId="2014"/>
            <ac:picMk id="2" creationId="{DF4AC45E-20B3-5C06-3A57-0357C3AEF323}"/>
          </ac:picMkLst>
        </pc:picChg>
        <pc:picChg chg="mod">
          <ac:chgData name="Adam Brett" userId="a324ff4a-5e24-4930-8a4d-e3c5c57f689e" providerId="ADAL" clId="{A17C1962-FC42-1042-A9D1-05234EC3FA41}" dt="2023-06-12T12:28:27.502" v="255" actId="1076"/>
          <ac:picMkLst>
            <pc:docMk/>
            <pc:sldMk cId="42669732" sldId="2014"/>
            <ac:picMk id="3" creationId="{95DC821B-7283-E3C7-BC1E-61495215C2C6}"/>
          </ac:picMkLst>
        </pc:picChg>
      </pc:sldChg>
      <pc:sldChg chg="modSp add mod ord">
        <pc:chgData name="Adam Brett" userId="a324ff4a-5e24-4930-8a4d-e3c5c57f689e" providerId="ADAL" clId="{A17C1962-FC42-1042-A9D1-05234EC3FA41}" dt="2023-06-12T12:43:28.597" v="776" actId="692"/>
        <pc:sldMkLst>
          <pc:docMk/>
          <pc:sldMk cId="2043124080" sldId="2015"/>
        </pc:sldMkLst>
        <pc:spChg chg="mod">
          <ac:chgData name="Adam Brett" userId="a324ff4a-5e24-4930-8a4d-e3c5c57f689e" providerId="ADAL" clId="{A17C1962-FC42-1042-A9D1-05234EC3FA41}" dt="2023-06-12T12:43:28.597" v="776" actId="692"/>
          <ac:spMkLst>
            <pc:docMk/>
            <pc:sldMk cId="2043124080" sldId="2015"/>
            <ac:spMk id="3" creationId="{C718144F-CF46-5B4E-96EA-4E0829DA881F}"/>
          </ac:spMkLst>
        </pc:spChg>
      </pc:sldChg>
      <pc:sldChg chg="addSp delSp modSp add del mod delAnim modAnim">
        <pc:chgData name="Adam Brett" userId="a324ff4a-5e24-4930-8a4d-e3c5c57f689e" providerId="ADAL" clId="{A17C1962-FC42-1042-A9D1-05234EC3FA41}" dt="2023-06-12T13:18:36.108" v="1440" actId="2696"/>
        <pc:sldMkLst>
          <pc:docMk/>
          <pc:sldMk cId="2278391377" sldId="2016"/>
        </pc:sldMkLst>
        <pc:spChg chg="add del mod">
          <ac:chgData name="Adam Brett" userId="a324ff4a-5e24-4930-8a4d-e3c5c57f689e" providerId="ADAL" clId="{A17C1962-FC42-1042-A9D1-05234EC3FA41}" dt="2023-06-12T13:01:31.942" v="1341" actId="478"/>
          <ac:spMkLst>
            <pc:docMk/>
            <pc:sldMk cId="2278391377" sldId="2016"/>
            <ac:spMk id="2" creationId="{46CCDEC2-6BAA-CD83-C911-14C8C9E58557}"/>
          </ac:spMkLst>
        </pc:spChg>
        <pc:spChg chg="mod">
          <ac:chgData name="Adam Brett" userId="a324ff4a-5e24-4930-8a4d-e3c5c57f689e" providerId="ADAL" clId="{A17C1962-FC42-1042-A9D1-05234EC3FA41}" dt="2023-06-12T13:07:25.475" v="1356" actId="1076"/>
          <ac:spMkLst>
            <pc:docMk/>
            <pc:sldMk cId="2278391377" sldId="2016"/>
            <ac:spMk id="4" creationId="{1A89F0D6-CD1D-D941-A6D1-9026B06DF1F4}"/>
          </ac:spMkLst>
        </pc:spChg>
        <pc:spChg chg="del mod">
          <ac:chgData name="Adam Brett" userId="a324ff4a-5e24-4930-8a4d-e3c5c57f689e" providerId="ADAL" clId="{A17C1962-FC42-1042-A9D1-05234EC3FA41}" dt="2023-06-12T12:38:23.987" v="361"/>
          <ac:spMkLst>
            <pc:docMk/>
            <pc:sldMk cId="2278391377" sldId="2016"/>
            <ac:spMk id="7" creationId="{70F16129-40D3-AB49-A691-F1C8D8A055CD}"/>
          </ac:spMkLst>
        </pc:spChg>
        <pc:picChg chg="del">
          <ac:chgData name="Adam Brett" userId="a324ff4a-5e24-4930-8a4d-e3c5c57f689e" providerId="ADAL" clId="{A17C1962-FC42-1042-A9D1-05234EC3FA41}" dt="2023-06-12T12:38:22.531" v="359" actId="478"/>
          <ac:picMkLst>
            <pc:docMk/>
            <pc:sldMk cId="2278391377" sldId="2016"/>
            <ac:picMk id="8" creationId="{044E81AC-D8EA-B645-8D51-8984CF77F78C}"/>
          </ac:picMkLst>
        </pc:picChg>
      </pc:sldChg>
      <pc:sldChg chg="modSp add del mod">
        <pc:chgData name="Adam Brett" userId="a324ff4a-5e24-4930-8a4d-e3c5c57f689e" providerId="ADAL" clId="{A17C1962-FC42-1042-A9D1-05234EC3FA41}" dt="2023-06-12T12:42:02.953" v="703" actId="2696"/>
        <pc:sldMkLst>
          <pc:docMk/>
          <pc:sldMk cId="447872089" sldId="2017"/>
        </pc:sldMkLst>
        <pc:spChg chg="mod">
          <ac:chgData name="Adam Brett" userId="a324ff4a-5e24-4930-8a4d-e3c5c57f689e" providerId="ADAL" clId="{A17C1962-FC42-1042-A9D1-05234EC3FA41}" dt="2023-06-12T12:41:41.441" v="701" actId="20577"/>
          <ac:spMkLst>
            <pc:docMk/>
            <pc:sldMk cId="447872089" sldId="2017"/>
            <ac:spMk id="3" creationId="{51CEF5E2-23DA-764E-0A2A-D3D72D15AC63}"/>
          </ac:spMkLst>
        </pc:spChg>
      </pc:sldChg>
      <pc:sldChg chg="modSp add mod">
        <pc:chgData name="Adam Brett" userId="a324ff4a-5e24-4930-8a4d-e3c5c57f689e" providerId="ADAL" clId="{A17C1962-FC42-1042-A9D1-05234EC3FA41}" dt="2023-06-12T12:43:44.722" v="777" actId="1076"/>
        <pc:sldMkLst>
          <pc:docMk/>
          <pc:sldMk cId="2743549834" sldId="2017"/>
        </pc:sldMkLst>
        <pc:spChg chg="mod">
          <ac:chgData name="Adam Brett" userId="a324ff4a-5e24-4930-8a4d-e3c5c57f689e" providerId="ADAL" clId="{A17C1962-FC42-1042-A9D1-05234EC3FA41}" dt="2023-06-12T12:43:44.722" v="777" actId="1076"/>
          <ac:spMkLst>
            <pc:docMk/>
            <pc:sldMk cId="2743549834" sldId="2017"/>
            <ac:spMk id="3" creationId="{C718144F-CF46-5B4E-96EA-4E0829DA881F}"/>
          </ac:spMkLst>
        </pc:spChg>
      </pc:sldChg>
      <pc:sldChg chg="addSp delSp modSp new mod ord">
        <pc:chgData name="Adam Brett" userId="a324ff4a-5e24-4930-8a4d-e3c5c57f689e" providerId="ADAL" clId="{A17C1962-FC42-1042-A9D1-05234EC3FA41}" dt="2023-06-12T12:51:15.319" v="820" actId="20578"/>
        <pc:sldMkLst>
          <pc:docMk/>
          <pc:sldMk cId="700060159" sldId="2018"/>
        </pc:sldMkLst>
        <pc:spChg chg="del">
          <ac:chgData name="Adam Brett" userId="a324ff4a-5e24-4930-8a4d-e3c5c57f689e" providerId="ADAL" clId="{A17C1962-FC42-1042-A9D1-05234EC3FA41}" dt="2023-06-12T12:48:23.495" v="805" actId="478"/>
          <ac:spMkLst>
            <pc:docMk/>
            <pc:sldMk cId="700060159" sldId="2018"/>
            <ac:spMk id="2" creationId="{6544C9AF-976D-BA51-0D58-2241E7A25292}"/>
          </ac:spMkLst>
        </pc:spChg>
        <pc:spChg chg="del">
          <ac:chgData name="Adam Brett" userId="a324ff4a-5e24-4930-8a4d-e3c5c57f689e" providerId="ADAL" clId="{A17C1962-FC42-1042-A9D1-05234EC3FA41}" dt="2023-06-12T12:48:24.607" v="806" actId="478"/>
          <ac:spMkLst>
            <pc:docMk/>
            <pc:sldMk cId="700060159" sldId="2018"/>
            <ac:spMk id="3" creationId="{99300F8D-E0D6-2E66-F4E2-7585B0A9F1D2}"/>
          </ac:spMkLst>
        </pc:spChg>
        <pc:picChg chg="add mod">
          <ac:chgData name="Adam Brett" userId="a324ff4a-5e24-4930-8a4d-e3c5c57f689e" providerId="ADAL" clId="{A17C1962-FC42-1042-A9D1-05234EC3FA41}" dt="2023-06-12T12:48:28.502" v="808" actId="1076"/>
          <ac:picMkLst>
            <pc:docMk/>
            <pc:sldMk cId="700060159" sldId="2018"/>
            <ac:picMk id="1026" creationId="{FE21A9F6-738C-8679-66A2-2EC58A403008}"/>
          </ac:picMkLst>
        </pc:picChg>
      </pc:sldChg>
      <pc:sldChg chg="addSp delSp modSp add mod">
        <pc:chgData name="Adam Brett" userId="a324ff4a-5e24-4930-8a4d-e3c5c57f689e" providerId="ADAL" clId="{A17C1962-FC42-1042-A9D1-05234EC3FA41}" dt="2023-06-12T13:15:15.601" v="1405" actId="1076"/>
        <pc:sldMkLst>
          <pc:docMk/>
          <pc:sldMk cId="3526035240" sldId="2019"/>
        </pc:sldMkLst>
        <pc:spChg chg="add mod">
          <ac:chgData name="Adam Brett" userId="a324ff4a-5e24-4930-8a4d-e3c5c57f689e" providerId="ADAL" clId="{A17C1962-FC42-1042-A9D1-05234EC3FA41}" dt="2023-06-12T13:15:15.601" v="1405" actId="1076"/>
          <ac:spMkLst>
            <pc:docMk/>
            <pc:sldMk cId="3526035240" sldId="2019"/>
            <ac:spMk id="2" creationId="{C5D20941-7BA8-E972-2EA0-185211910B27}"/>
          </ac:spMkLst>
        </pc:spChg>
        <pc:spChg chg="mod">
          <ac:chgData name="Adam Brett" userId="a324ff4a-5e24-4930-8a4d-e3c5c57f689e" providerId="ADAL" clId="{A17C1962-FC42-1042-A9D1-05234EC3FA41}" dt="2023-06-12T12:45:53.692" v="794" actId="20577"/>
          <ac:spMkLst>
            <pc:docMk/>
            <pc:sldMk cId="3526035240" sldId="2019"/>
            <ac:spMk id="4" creationId="{1A89F0D6-CD1D-D941-A6D1-9026B06DF1F4}"/>
          </ac:spMkLst>
        </pc:spChg>
        <pc:spChg chg="mod">
          <ac:chgData name="Adam Brett" userId="a324ff4a-5e24-4930-8a4d-e3c5c57f689e" providerId="ADAL" clId="{A17C1962-FC42-1042-A9D1-05234EC3FA41}" dt="2023-06-12T13:15:09.961" v="1403" actId="20577"/>
          <ac:spMkLst>
            <pc:docMk/>
            <pc:sldMk cId="3526035240" sldId="2019"/>
            <ac:spMk id="7" creationId="{70F16129-40D3-AB49-A691-F1C8D8A055CD}"/>
          </ac:spMkLst>
        </pc:spChg>
        <pc:picChg chg="del">
          <ac:chgData name="Adam Brett" userId="a324ff4a-5e24-4930-8a4d-e3c5c57f689e" providerId="ADAL" clId="{A17C1962-FC42-1042-A9D1-05234EC3FA41}" dt="2023-06-12T12:47:20.039" v="802" actId="478"/>
          <ac:picMkLst>
            <pc:docMk/>
            <pc:sldMk cId="3526035240" sldId="2019"/>
            <ac:picMk id="8" creationId="{044E81AC-D8EA-B645-8D51-8984CF77F78C}"/>
          </ac:picMkLst>
        </pc:picChg>
        <pc:picChg chg="add mod">
          <ac:chgData name="Adam Brett" userId="a324ff4a-5e24-4930-8a4d-e3c5c57f689e" providerId="ADAL" clId="{A17C1962-FC42-1042-A9D1-05234EC3FA41}" dt="2023-06-12T13:14:56.337" v="1399" actId="1076"/>
          <ac:picMkLst>
            <pc:docMk/>
            <pc:sldMk cId="3526035240" sldId="2019"/>
            <ac:picMk id="2050" creationId="{FE0203B4-6702-E73A-0DB0-CB9D3FAAA4D5}"/>
          </ac:picMkLst>
        </pc:picChg>
      </pc:sldChg>
      <pc:sldChg chg="delSp modSp add mod modAnim">
        <pc:chgData name="Adam Brett" userId="a324ff4a-5e24-4930-8a4d-e3c5c57f689e" providerId="ADAL" clId="{A17C1962-FC42-1042-A9D1-05234EC3FA41}" dt="2023-06-12T13:15:50.006" v="1439" actId="20577"/>
        <pc:sldMkLst>
          <pc:docMk/>
          <pc:sldMk cId="877282555" sldId="2020"/>
        </pc:sldMkLst>
        <pc:spChg chg="del">
          <ac:chgData name="Adam Brett" userId="a324ff4a-5e24-4930-8a4d-e3c5c57f689e" providerId="ADAL" clId="{A17C1962-FC42-1042-A9D1-05234EC3FA41}" dt="2023-06-12T12:51:12.971" v="819" actId="478"/>
          <ac:spMkLst>
            <pc:docMk/>
            <pc:sldMk cId="877282555" sldId="2020"/>
            <ac:spMk id="4" creationId="{1A89F0D6-CD1D-D941-A6D1-9026B06DF1F4}"/>
          </ac:spMkLst>
        </pc:spChg>
        <pc:spChg chg="mod">
          <ac:chgData name="Adam Brett" userId="a324ff4a-5e24-4930-8a4d-e3c5c57f689e" providerId="ADAL" clId="{A17C1962-FC42-1042-A9D1-05234EC3FA41}" dt="2023-06-12T13:15:50.006" v="1439" actId="20577"/>
          <ac:spMkLst>
            <pc:docMk/>
            <pc:sldMk cId="877282555" sldId="2020"/>
            <ac:spMk id="7" creationId="{70F16129-40D3-AB49-A691-F1C8D8A055CD}"/>
          </ac:spMkLst>
        </pc:spChg>
      </pc:sldChg>
      <pc:sldChg chg="modSp add mod modAnim">
        <pc:chgData name="Adam Brett" userId="a324ff4a-5e24-4930-8a4d-e3c5c57f689e" providerId="ADAL" clId="{A17C1962-FC42-1042-A9D1-05234EC3FA41}" dt="2023-06-12T14:55:21.968" v="1452" actId="1076"/>
        <pc:sldMkLst>
          <pc:docMk/>
          <pc:sldMk cId="2268352715" sldId="2021"/>
        </pc:sldMkLst>
        <pc:spChg chg="mod">
          <ac:chgData name="Adam Brett" userId="a324ff4a-5e24-4930-8a4d-e3c5c57f689e" providerId="ADAL" clId="{A17C1962-FC42-1042-A9D1-05234EC3FA41}" dt="2023-06-12T14:55:21.968" v="1452" actId="1076"/>
          <ac:spMkLst>
            <pc:docMk/>
            <pc:sldMk cId="2268352715" sldId="2021"/>
            <ac:spMk id="4" creationId="{1A89F0D6-CD1D-D941-A6D1-9026B06DF1F4}"/>
          </ac:spMkLst>
        </pc:spChg>
      </pc:sldChg>
      <pc:sldChg chg="add del">
        <pc:chgData name="Adam Brett" userId="a324ff4a-5e24-4930-8a4d-e3c5c57f689e" providerId="ADAL" clId="{A17C1962-FC42-1042-A9D1-05234EC3FA41}" dt="2023-06-12T13:06:44.041" v="1348" actId="2696"/>
        <pc:sldMkLst>
          <pc:docMk/>
          <pc:sldMk cId="64071145" sldId="2022"/>
        </pc:sldMkLst>
      </pc:sldChg>
      <pc:sldChg chg="modSp add del modAnim">
        <pc:chgData name="Adam Brett" userId="a324ff4a-5e24-4930-8a4d-e3c5c57f689e" providerId="ADAL" clId="{A17C1962-FC42-1042-A9D1-05234EC3FA41}" dt="2023-06-12T14:54:37.745" v="1444" actId="2696"/>
        <pc:sldMkLst>
          <pc:docMk/>
          <pc:sldMk cId="3728804754" sldId="2022"/>
        </pc:sldMkLst>
        <pc:spChg chg="mod">
          <ac:chgData name="Adam Brett" userId="a324ff4a-5e24-4930-8a4d-e3c5c57f689e" providerId="ADAL" clId="{A17C1962-FC42-1042-A9D1-05234EC3FA41}" dt="2023-06-12T13:07:37.107" v="1367" actId="20577"/>
          <ac:spMkLst>
            <pc:docMk/>
            <pc:sldMk cId="3728804754" sldId="2022"/>
            <ac:spMk id="4" creationId="{1A89F0D6-CD1D-D941-A6D1-9026B06DF1F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AEEC54-E383-3BAF-B5EA-DF4EC142ED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8E6CC9-0869-90E2-4C62-1E8C2DBA27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C5614-7ABF-864E-8FBC-80F37D9A3550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7AFF1-8B3A-BC16-3036-0B214B7C5A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5B9A7-20AF-A756-FE42-B785E6E81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B292A-192C-3A42-B43F-95A2AD443B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771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ce85c3a4b8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ce85c3a4b8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cc4b15bcb6_0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cc4b15bcb6_0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BBD78-889E-6F43-A653-EE1B1321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9452"/>
            <a:ext cx="7886700" cy="99417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BC32F-806E-5E4A-B7D4-5171B1F9F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Posterama" panose="020B0504020200020000" pitchFamily="34" charset="0"/>
                <a:cs typeface="Posterama" panose="020B0504020200020000" pitchFamily="34" charset="0"/>
              </a:defRPr>
            </a:lvl1pPr>
            <a:lvl2pPr>
              <a:defRPr>
                <a:latin typeface="Posterama" panose="020B0504020200020000" pitchFamily="34" charset="0"/>
                <a:cs typeface="Posterama" panose="020B0504020200020000" pitchFamily="34" charset="0"/>
              </a:defRPr>
            </a:lvl2pPr>
            <a:lvl3pPr>
              <a:defRPr>
                <a:latin typeface="Posterama" panose="020B0504020200020000" pitchFamily="34" charset="0"/>
                <a:cs typeface="Posterama" panose="020B0504020200020000" pitchFamily="34" charset="0"/>
              </a:defRPr>
            </a:lvl3pPr>
            <a:lvl4pPr>
              <a:defRPr>
                <a:latin typeface="Posterama" panose="020B0504020200020000" pitchFamily="34" charset="0"/>
                <a:cs typeface="Posterama" panose="020B0504020200020000" pitchFamily="34" charset="0"/>
              </a:defRPr>
            </a:lvl4pPr>
            <a:lvl5pPr>
              <a:defRPr>
                <a:latin typeface="Posterama" panose="020B0504020200020000" pitchFamily="34" charset="0"/>
                <a:cs typeface="Posterama" panose="020B0504020200020000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223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bg1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36507-D666-A648-8F43-72BE9008E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C1C33-0A8F-5540-91DD-F44C8560C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AEF9B-93D3-5A47-A898-F612B0C5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796058A-FC3E-A94B-B5CB-9D117A395938}" type="datetimeFigureOut">
              <a:rPr lang="en-US" smtClean="0"/>
              <a:t>8/9/23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FAFAC-5C5F-5A4A-9657-DB1824DBA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A57B6-F12C-374A-B978-1E9B07FF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84BB2DF-F5C0-D843-9393-05E5176A2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07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57200" y="1160825"/>
            <a:ext cx="822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3DF7177-939D-CD98-1FD8-F9282D9AAAC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96784" y="208902"/>
            <a:ext cx="754268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96784" y="1102693"/>
            <a:ext cx="7724373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grpSp>
        <p:nvGrpSpPr>
          <p:cNvPr id="2" name="Google Shape;191;p19">
            <a:extLst>
              <a:ext uri="{FF2B5EF4-FFF2-40B4-BE49-F238E27FC236}">
                <a16:creationId xmlns:a16="http://schemas.microsoft.com/office/drawing/2014/main" id="{7743D520-1687-7D96-E4E6-B4CDD4AD4B87}"/>
              </a:ext>
            </a:extLst>
          </p:cNvPr>
          <p:cNvGrpSpPr/>
          <p:nvPr userDrawn="1"/>
        </p:nvGrpSpPr>
        <p:grpSpPr>
          <a:xfrm rot="4799995">
            <a:off x="-2603229" y="1812216"/>
            <a:ext cx="6215580" cy="1519069"/>
            <a:chOff x="-1226500" y="1749731"/>
            <a:chExt cx="11013414" cy="1812629"/>
          </a:xfrm>
        </p:grpSpPr>
        <p:sp>
          <p:nvSpPr>
            <p:cNvPr id="3" name="Google Shape;192;p19">
              <a:extLst>
                <a:ext uri="{FF2B5EF4-FFF2-40B4-BE49-F238E27FC236}">
                  <a16:creationId xmlns:a16="http://schemas.microsoft.com/office/drawing/2014/main" id="{DC1C64EB-F98D-B656-0C6C-16C5187EFE07}"/>
                </a:ext>
              </a:extLst>
            </p:cNvPr>
            <p:cNvSpPr/>
            <p:nvPr/>
          </p:nvSpPr>
          <p:spPr>
            <a:xfrm>
              <a:off x="-541477" y="2660688"/>
              <a:ext cx="9854972" cy="901672"/>
            </a:xfrm>
            <a:custGeom>
              <a:avLst/>
              <a:gdLst/>
              <a:ahLst/>
              <a:cxnLst/>
              <a:rect l="l" t="t" r="r" b="b"/>
              <a:pathLst>
                <a:path w="42008" h="8520" extrusionOk="0">
                  <a:moveTo>
                    <a:pt x="1438" y="1"/>
                  </a:moveTo>
                  <a:lnTo>
                    <a:pt x="456" y="36"/>
                  </a:lnTo>
                  <a:lnTo>
                    <a:pt x="1" y="90"/>
                  </a:lnTo>
                  <a:lnTo>
                    <a:pt x="438" y="492"/>
                  </a:lnTo>
                  <a:lnTo>
                    <a:pt x="1242" y="1126"/>
                  </a:lnTo>
                  <a:lnTo>
                    <a:pt x="2108" y="1751"/>
                  </a:lnTo>
                  <a:lnTo>
                    <a:pt x="2242" y="1831"/>
                  </a:lnTo>
                  <a:lnTo>
                    <a:pt x="2715" y="1814"/>
                  </a:lnTo>
                  <a:lnTo>
                    <a:pt x="3805" y="1876"/>
                  </a:lnTo>
                  <a:lnTo>
                    <a:pt x="5037" y="2028"/>
                  </a:lnTo>
                  <a:lnTo>
                    <a:pt x="6412" y="2269"/>
                  </a:lnTo>
                  <a:lnTo>
                    <a:pt x="8672" y="2769"/>
                  </a:lnTo>
                  <a:lnTo>
                    <a:pt x="12038" y="3644"/>
                  </a:lnTo>
                  <a:lnTo>
                    <a:pt x="17566" y="5189"/>
                  </a:lnTo>
                  <a:lnTo>
                    <a:pt x="23370" y="6752"/>
                  </a:lnTo>
                  <a:lnTo>
                    <a:pt x="26237" y="7439"/>
                  </a:lnTo>
                  <a:lnTo>
                    <a:pt x="28103" y="7841"/>
                  </a:lnTo>
                  <a:lnTo>
                    <a:pt x="29014" y="8020"/>
                  </a:lnTo>
                  <a:lnTo>
                    <a:pt x="29907" y="8181"/>
                  </a:lnTo>
                  <a:lnTo>
                    <a:pt x="31568" y="8395"/>
                  </a:lnTo>
                  <a:lnTo>
                    <a:pt x="33086" y="8502"/>
                  </a:lnTo>
                  <a:lnTo>
                    <a:pt x="34452" y="8520"/>
                  </a:lnTo>
                  <a:lnTo>
                    <a:pt x="35685" y="8448"/>
                  </a:lnTo>
                  <a:lnTo>
                    <a:pt x="36783" y="8315"/>
                  </a:lnTo>
                  <a:lnTo>
                    <a:pt x="37748" y="8118"/>
                  </a:lnTo>
                  <a:lnTo>
                    <a:pt x="38596" y="7886"/>
                  </a:lnTo>
                  <a:lnTo>
                    <a:pt x="39328" y="7627"/>
                  </a:lnTo>
                  <a:lnTo>
                    <a:pt x="39953" y="7350"/>
                  </a:lnTo>
                  <a:lnTo>
                    <a:pt x="40703" y="6930"/>
                  </a:lnTo>
                  <a:lnTo>
                    <a:pt x="41570" y="6252"/>
                  </a:lnTo>
                  <a:lnTo>
                    <a:pt x="41668" y="6136"/>
                  </a:lnTo>
                  <a:lnTo>
                    <a:pt x="42007" y="5216"/>
                  </a:lnTo>
                  <a:lnTo>
                    <a:pt x="41525" y="5511"/>
                  </a:lnTo>
                  <a:lnTo>
                    <a:pt x="40498" y="6011"/>
                  </a:lnTo>
                  <a:lnTo>
                    <a:pt x="39418" y="6404"/>
                  </a:lnTo>
                  <a:lnTo>
                    <a:pt x="38266" y="6707"/>
                  </a:lnTo>
                  <a:lnTo>
                    <a:pt x="37069" y="6913"/>
                  </a:lnTo>
                  <a:lnTo>
                    <a:pt x="35819" y="7029"/>
                  </a:lnTo>
                  <a:lnTo>
                    <a:pt x="34524" y="7064"/>
                  </a:lnTo>
                  <a:lnTo>
                    <a:pt x="33193" y="7038"/>
                  </a:lnTo>
                  <a:lnTo>
                    <a:pt x="31827" y="6930"/>
                  </a:lnTo>
                  <a:lnTo>
                    <a:pt x="30416" y="6770"/>
                  </a:lnTo>
                  <a:lnTo>
                    <a:pt x="28264" y="6430"/>
                  </a:lnTo>
                  <a:lnTo>
                    <a:pt x="25326" y="5805"/>
                  </a:lnTo>
                  <a:lnTo>
                    <a:pt x="22334" y="5046"/>
                  </a:lnTo>
                  <a:lnTo>
                    <a:pt x="17825" y="3760"/>
                  </a:lnTo>
                  <a:lnTo>
                    <a:pt x="13422" y="2448"/>
                  </a:lnTo>
                  <a:lnTo>
                    <a:pt x="10601" y="1644"/>
                  </a:lnTo>
                  <a:lnTo>
                    <a:pt x="7895" y="947"/>
                  </a:lnTo>
                  <a:lnTo>
                    <a:pt x="5984" y="528"/>
                  </a:lnTo>
                  <a:lnTo>
                    <a:pt x="4769" y="304"/>
                  </a:lnTo>
                  <a:lnTo>
                    <a:pt x="3599" y="144"/>
                  </a:lnTo>
                  <a:lnTo>
                    <a:pt x="2492" y="36"/>
                  </a:lnTo>
                  <a:lnTo>
                    <a:pt x="1438" y="1"/>
                  </a:lnTo>
                  <a:close/>
                </a:path>
              </a:pathLst>
            </a:custGeom>
            <a:solidFill>
              <a:srgbClr val="8C1C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93;p19">
              <a:extLst>
                <a:ext uri="{FF2B5EF4-FFF2-40B4-BE49-F238E27FC236}">
                  <a16:creationId xmlns:a16="http://schemas.microsoft.com/office/drawing/2014/main" id="{7D87CF06-3880-B235-1185-2416DBD4A924}"/>
                </a:ext>
              </a:extLst>
            </p:cNvPr>
            <p:cNvSpPr/>
            <p:nvPr/>
          </p:nvSpPr>
          <p:spPr>
            <a:xfrm>
              <a:off x="-824166" y="2498138"/>
              <a:ext cx="10233847" cy="910244"/>
            </a:xfrm>
            <a:custGeom>
              <a:avLst/>
              <a:gdLst/>
              <a:ahLst/>
              <a:cxnLst/>
              <a:rect l="l" t="t" r="r" b="b"/>
              <a:pathLst>
                <a:path w="43623" h="8601" extrusionOk="0">
                  <a:moveTo>
                    <a:pt x="2608" y="1"/>
                  </a:moveTo>
                  <a:lnTo>
                    <a:pt x="1509" y="54"/>
                  </a:lnTo>
                  <a:lnTo>
                    <a:pt x="491" y="206"/>
                  </a:lnTo>
                  <a:lnTo>
                    <a:pt x="0" y="322"/>
                  </a:lnTo>
                  <a:lnTo>
                    <a:pt x="277" y="679"/>
                  </a:lnTo>
                  <a:lnTo>
                    <a:pt x="884" y="1331"/>
                  </a:lnTo>
                  <a:lnTo>
                    <a:pt x="1206" y="1626"/>
                  </a:lnTo>
                  <a:lnTo>
                    <a:pt x="1661" y="1572"/>
                  </a:lnTo>
                  <a:lnTo>
                    <a:pt x="2643" y="1537"/>
                  </a:lnTo>
                  <a:lnTo>
                    <a:pt x="3697" y="1572"/>
                  </a:lnTo>
                  <a:lnTo>
                    <a:pt x="4804" y="1680"/>
                  </a:lnTo>
                  <a:lnTo>
                    <a:pt x="5974" y="1840"/>
                  </a:lnTo>
                  <a:lnTo>
                    <a:pt x="7189" y="2064"/>
                  </a:lnTo>
                  <a:lnTo>
                    <a:pt x="9100" y="2483"/>
                  </a:lnTo>
                  <a:lnTo>
                    <a:pt x="11806" y="3180"/>
                  </a:lnTo>
                  <a:lnTo>
                    <a:pt x="14627" y="3984"/>
                  </a:lnTo>
                  <a:lnTo>
                    <a:pt x="19030" y="5296"/>
                  </a:lnTo>
                  <a:lnTo>
                    <a:pt x="23539" y="6582"/>
                  </a:lnTo>
                  <a:lnTo>
                    <a:pt x="26531" y="7341"/>
                  </a:lnTo>
                  <a:lnTo>
                    <a:pt x="29469" y="7966"/>
                  </a:lnTo>
                  <a:lnTo>
                    <a:pt x="31621" y="8306"/>
                  </a:lnTo>
                  <a:lnTo>
                    <a:pt x="33032" y="8466"/>
                  </a:lnTo>
                  <a:lnTo>
                    <a:pt x="34398" y="8574"/>
                  </a:lnTo>
                  <a:lnTo>
                    <a:pt x="35729" y="8600"/>
                  </a:lnTo>
                  <a:lnTo>
                    <a:pt x="37024" y="8565"/>
                  </a:lnTo>
                  <a:lnTo>
                    <a:pt x="38274" y="8449"/>
                  </a:lnTo>
                  <a:lnTo>
                    <a:pt x="39471" y="8243"/>
                  </a:lnTo>
                  <a:lnTo>
                    <a:pt x="40623" y="7940"/>
                  </a:lnTo>
                  <a:lnTo>
                    <a:pt x="41703" y="7547"/>
                  </a:lnTo>
                  <a:lnTo>
                    <a:pt x="42730" y="7047"/>
                  </a:lnTo>
                  <a:lnTo>
                    <a:pt x="43212" y="6752"/>
                  </a:lnTo>
                  <a:lnTo>
                    <a:pt x="43623" y="5645"/>
                  </a:lnTo>
                  <a:lnTo>
                    <a:pt x="43123" y="5930"/>
                  </a:lnTo>
                  <a:lnTo>
                    <a:pt x="42069" y="6413"/>
                  </a:lnTo>
                  <a:lnTo>
                    <a:pt x="40944" y="6779"/>
                  </a:lnTo>
                  <a:lnTo>
                    <a:pt x="39756" y="7047"/>
                  </a:lnTo>
                  <a:lnTo>
                    <a:pt x="38515" y="7216"/>
                  </a:lnTo>
                  <a:lnTo>
                    <a:pt x="37220" y="7288"/>
                  </a:lnTo>
                  <a:lnTo>
                    <a:pt x="35881" y="7288"/>
                  </a:lnTo>
                  <a:lnTo>
                    <a:pt x="34497" y="7207"/>
                  </a:lnTo>
                  <a:lnTo>
                    <a:pt x="33077" y="7055"/>
                  </a:lnTo>
                  <a:lnTo>
                    <a:pt x="31621" y="6841"/>
                  </a:lnTo>
                  <a:lnTo>
                    <a:pt x="29389" y="6421"/>
                  </a:lnTo>
                  <a:lnTo>
                    <a:pt x="26335" y="5698"/>
                  </a:lnTo>
                  <a:lnTo>
                    <a:pt x="23227" y="4850"/>
                  </a:lnTo>
                  <a:lnTo>
                    <a:pt x="18557" y="3457"/>
                  </a:lnTo>
                  <a:lnTo>
                    <a:pt x="13984" y="2099"/>
                  </a:lnTo>
                  <a:lnTo>
                    <a:pt x="11046" y="1296"/>
                  </a:lnTo>
                  <a:lnTo>
                    <a:pt x="8234" y="635"/>
                  </a:lnTo>
                  <a:lnTo>
                    <a:pt x="6251" y="278"/>
                  </a:lnTo>
                  <a:lnTo>
                    <a:pt x="4974" y="117"/>
                  </a:lnTo>
                  <a:lnTo>
                    <a:pt x="3760" y="19"/>
                  </a:lnTo>
                  <a:lnTo>
                    <a:pt x="2608" y="1"/>
                  </a:lnTo>
                  <a:close/>
                </a:path>
              </a:pathLst>
            </a:custGeom>
            <a:solidFill>
              <a:srgbClr val="277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194;p19">
              <a:extLst>
                <a:ext uri="{FF2B5EF4-FFF2-40B4-BE49-F238E27FC236}">
                  <a16:creationId xmlns:a16="http://schemas.microsoft.com/office/drawing/2014/main" id="{BABF72A4-15DE-5185-FEFC-8FFC28C90159}"/>
                </a:ext>
              </a:extLst>
            </p:cNvPr>
            <p:cNvSpPr/>
            <p:nvPr/>
          </p:nvSpPr>
          <p:spPr>
            <a:xfrm>
              <a:off x="-1159405" y="1749731"/>
              <a:ext cx="10946319" cy="1146456"/>
            </a:xfrm>
            <a:custGeom>
              <a:avLst/>
              <a:gdLst/>
              <a:ahLst/>
              <a:cxnLst/>
              <a:rect l="l" t="t" r="r" b="b"/>
              <a:pathLst>
                <a:path w="46660" h="10833" extrusionOk="0">
                  <a:moveTo>
                    <a:pt x="5528" y="0"/>
                  </a:moveTo>
                  <a:lnTo>
                    <a:pt x="4483" y="54"/>
                  </a:lnTo>
                  <a:lnTo>
                    <a:pt x="3572" y="179"/>
                  </a:lnTo>
                  <a:lnTo>
                    <a:pt x="2786" y="375"/>
                  </a:lnTo>
                  <a:lnTo>
                    <a:pt x="2126" y="616"/>
                  </a:lnTo>
                  <a:lnTo>
                    <a:pt x="1572" y="884"/>
                  </a:lnTo>
                  <a:lnTo>
                    <a:pt x="1125" y="1161"/>
                  </a:lnTo>
                  <a:lnTo>
                    <a:pt x="777" y="1438"/>
                  </a:lnTo>
                  <a:lnTo>
                    <a:pt x="402" y="1813"/>
                  </a:lnTo>
                  <a:lnTo>
                    <a:pt x="170" y="2135"/>
                  </a:lnTo>
                  <a:lnTo>
                    <a:pt x="152" y="2170"/>
                  </a:lnTo>
                  <a:lnTo>
                    <a:pt x="0" y="2581"/>
                  </a:lnTo>
                  <a:lnTo>
                    <a:pt x="81" y="2536"/>
                  </a:lnTo>
                  <a:lnTo>
                    <a:pt x="152" y="2501"/>
                  </a:lnTo>
                  <a:lnTo>
                    <a:pt x="608" y="2260"/>
                  </a:lnTo>
                  <a:lnTo>
                    <a:pt x="1599" y="1902"/>
                  </a:lnTo>
                  <a:lnTo>
                    <a:pt x="2670" y="1670"/>
                  </a:lnTo>
                  <a:lnTo>
                    <a:pt x="3813" y="1554"/>
                  </a:lnTo>
                  <a:lnTo>
                    <a:pt x="5028" y="1545"/>
                  </a:lnTo>
                  <a:lnTo>
                    <a:pt x="6305" y="1626"/>
                  </a:lnTo>
                  <a:lnTo>
                    <a:pt x="7644" y="1804"/>
                  </a:lnTo>
                  <a:lnTo>
                    <a:pt x="9037" y="2054"/>
                  </a:lnTo>
                  <a:lnTo>
                    <a:pt x="10484" y="2385"/>
                  </a:lnTo>
                  <a:lnTo>
                    <a:pt x="11975" y="2769"/>
                  </a:lnTo>
                  <a:lnTo>
                    <a:pt x="14270" y="3447"/>
                  </a:lnTo>
                  <a:lnTo>
                    <a:pt x="19075" y="5073"/>
                  </a:lnTo>
                  <a:lnTo>
                    <a:pt x="24040" y="6850"/>
                  </a:lnTo>
                  <a:lnTo>
                    <a:pt x="27353" y="7993"/>
                  </a:lnTo>
                  <a:lnTo>
                    <a:pt x="30630" y="9037"/>
                  </a:lnTo>
                  <a:lnTo>
                    <a:pt x="33041" y="9698"/>
                  </a:lnTo>
                  <a:lnTo>
                    <a:pt x="34613" y="10073"/>
                  </a:lnTo>
                  <a:lnTo>
                    <a:pt x="36158" y="10386"/>
                  </a:lnTo>
                  <a:lnTo>
                    <a:pt x="37658" y="10618"/>
                  </a:lnTo>
                  <a:lnTo>
                    <a:pt x="39122" y="10770"/>
                  </a:lnTo>
                  <a:lnTo>
                    <a:pt x="40533" y="10832"/>
                  </a:lnTo>
                  <a:lnTo>
                    <a:pt x="41891" y="10797"/>
                  </a:lnTo>
                  <a:lnTo>
                    <a:pt x="43195" y="10654"/>
                  </a:lnTo>
                  <a:lnTo>
                    <a:pt x="44436" y="10395"/>
                  </a:lnTo>
                  <a:lnTo>
                    <a:pt x="45606" y="10002"/>
                  </a:lnTo>
                  <a:lnTo>
                    <a:pt x="46159" y="9761"/>
                  </a:lnTo>
                  <a:lnTo>
                    <a:pt x="46659" y="8412"/>
                  </a:lnTo>
                  <a:lnTo>
                    <a:pt x="46508" y="8546"/>
                  </a:lnTo>
                  <a:lnTo>
                    <a:pt x="46177" y="8778"/>
                  </a:lnTo>
                  <a:lnTo>
                    <a:pt x="45615" y="9064"/>
                  </a:lnTo>
                  <a:lnTo>
                    <a:pt x="44784" y="9341"/>
                  </a:lnTo>
                  <a:lnTo>
                    <a:pt x="43927" y="9529"/>
                  </a:lnTo>
                  <a:lnTo>
                    <a:pt x="42730" y="9671"/>
                  </a:lnTo>
                  <a:lnTo>
                    <a:pt x="41650" y="9698"/>
                  </a:lnTo>
                  <a:lnTo>
                    <a:pt x="41543" y="9698"/>
                  </a:lnTo>
                  <a:lnTo>
                    <a:pt x="40507" y="9609"/>
                  </a:lnTo>
                  <a:lnTo>
                    <a:pt x="38480" y="9368"/>
                  </a:lnTo>
                  <a:lnTo>
                    <a:pt x="36506" y="9046"/>
                  </a:lnTo>
                  <a:lnTo>
                    <a:pt x="34586" y="8662"/>
                  </a:lnTo>
                  <a:lnTo>
                    <a:pt x="32711" y="8225"/>
                  </a:lnTo>
                  <a:lnTo>
                    <a:pt x="30871" y="7725"/>
                  </a:lnTo>
                  <a:lnTo>
                    <a:pt x="28156" y="6903"/>
                  </a:lnTo>
                  <a:lnTo>
                    <a:pt x="24611" y="5689"/>
                  </a:lnTo>
                  <a:lnTo>
                    <a:pt x="21102" y="4394"/>
                  </a:lnTo>
                  <a:lnTo>
                    <a:pt x="17583" y="3072"/>
                  </a:lnTo>
                  <a:lnTo>
                    <a:pt x="13994" y="1795"/>
                  </a:lnTo>
                  <a:lnTo>
                    <a:pt x="12154" y="1188"/>
                  </a:lnTo>
                  <a:lnTo>
                    <a:pt x="11243" y="911"/>
                  </a:lnTo>
                  <a:lnTo>
                    <a:pt x="9564" y="483"/>
                  </a:lnTo>
                  <a:lnTo>
                    <a:pt x="8064" y="197"/>
                  </a:lnTo>
                  <a:lnTo>
                    <a:pt x="6716" y="36"/>
                  </a:lnTo>
                  <a:lnTo>
                    <a:pt x="5528" y="0"/>
                  </a:lnTo>
                  <a:close/>
                </a:path>
              </a:pathLst>
            </a:custGeom>
            <a:solidFill>
              <a:srgbClr val="EF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5;p19">
              <a:extLst>
                <a:ext uri="{FF2B5EF4-FFF2-40B4-BE49-F238E27FC236}">
                  <a16:creationId xmlns:a16="http://schemas.microsoft.com/office/drawing/2014/main" id="{9B089BA1-A391-DB98-6BB1-6E746264EC2A}"/>
                </a:ext>
              </a:extLst>
            </p:cNvPr>
            <p:cNvSpPr/>
            <p:nvPr/>
          </p:nvSpPr>
          <p:spPr>
            <a:xfrm>
              <a:off x="-1224389" y="1910376"/>
              <a:ext cx="10894004" cy="1102960"/>
            </a:xfrm>
            <a:custGeom>
              <a:avLst/>
              <a:gdLst/>
              <a:ahLst/>
              <a:cxnLst/>
              <a:rect l="l" t="t" r="r" b="b"/>
              <a:pathLst>
                <a:path w="46437" h="10422" extrusionOk="0">
                  <a:moveTo>
                    <a:pt x="4966" y="0"/>
                  </a:moveTo>
                  <a:lnTo>
                    <a:pt x="3805" y="45"/>
                  </a:lnTo>
                  <a:lnTo>
                    <a:pt x="2706" y="188"/>
                  </a:lnTo>
                  <a:lnTo>
                    <a:pt x="1679" y="447"/>
                  </a:lnTo>
                  <a:lnTo>
                    <a:pt x="1206" y="617"/>
                  </a:lnTo>
                  <a:lnTo>
                    <a:pt x="1135" y="643"/>
                  </a:lnTo>
                  <a:lnTo>
                    <a:pt x="893" y="751"/>
                  </a:lnTo>
                  <a:lnTo>
                    <a:pt x="885" y="751"/>
                  </a:lnTo>
                  <a:lnTo>
                    <a:pt x="474" y="938"/>
                  </a:lnTo>
                  <a:lnTo>
                    <a:pt x="277" y="1063"/>
                  </a:lnTo>
                  <a:lnTo>
                    <a:pt x="215" y="1340"/>
                  </a:lnTo>
                  <a:lnTo>
                    <a:pt x="0" y="2510"/>
                  </a:lnTo>
                  <a:lnTo>
                    <a:pt x="0" y="2912"/>
                  </a:lnTo>
                  <a:lnTo>
                    <a:pt x="45" y="2992"/>
                  </a:lnTo>
                  <a:lnTo>
                    <a:pt x="99" y="2992"/>
                  </a:lnTo>
                  <a:lnTo>
                    <a:pt x="134" y="2974"/>
                  </a:lnTo>
                  <a:lnTo>
                    <a:pt x="322" y="2849"/>
                  </a:lnTo>
                  <a:lnTo>
                    <a:pt x="545" y="2733"/>
                  </a:lnTo>
                  <a:lnTo>
                    <a:pt x="545" y="2742"/>
                  </a:lnTo>
                  <a:lnTo>
                    <a:pt x="545" y="2751"/>
                  </a:lnTo>
                  <a:lnTo>
                    <a:pt x="947" y="2563"/>
                  </a:lnTo>
                  <a:lnTo>
                    <a:pt x="1367" y="2411"/>
                  </a:lnTo>
                  <a:lnTo>
                    <a:pt x="1376" y="2403"/>
                  </a:lnTo>
                  <a:lnTo>
                    <a:pt x="1876" y="2242"/>
                  </a:lnTo>
                  <a:lnTo>
                    <a:pt x="2921" y="2019"/>
                  </a:lnTo>
                  <a:lnTo>
                    <a:pt x="4037" y="1894"/>
                  </a:lnTo>
                  <a:lnTo>
                    <a:pt x="5216" y="1876"/>
                  </a:lnTo>
                  <a:lnTo>
                    <a:pt x="6457" y="1938"/>
                  </a:lnTo>
                  <a:lnTo>
                    <a:pt x="7752" y="2081"/>
                  </a:lnTo>
                  <a:lnTo>
                    <a:pt x="9091" y="2295"/>
                  </a:lnTo>
                  <a:lnTo>
                    <a:pt x="10484" y="2581"/>
                  </a:lnTo>
                  <a:lnTo>
                    <a:pt x="12636" y="3108"/>
                  </a:lnTo>
                  <a:lnTo>
                    <a:pt x="15637" y="3983"/>
                  </a:lnTo>
                  <a:lnTo>
                    <a:pt x="20298" y="5510"/>
                  </a:lnTo>
                  <a:lnTo>
                    <a:pt x="25076" y="7126"/>
                  </a:lnTo>
                  <a:lnTo>
                    <a:pt x="28255" y="8145"/>
                  </a:lnTo>
                  <a:lnTo>
                    <a:pt x="31380" y="9046"/>
                  </a:lnTo>
                  <a:lnTo>
                    <a:pt x="33666" y="9600"/>
                  </a:lnTo>
                  <a:lnTo>
                    <a:pt x="35158" y="9913"/>
                  </a:lnTo>
                  <a:lnTo>
                    <a:pt x="36622" y="10154"/>
                  </a:lnTo>
                  <a:lnTo>
                    <a:pt x="38051" y="10323"/>
                  </a:lnTo>
                  <a:lnTo>
                    <a:pt x="39435" y="10413"/>
                  </a:lnTo>
                  <a:lnTo>
                    <a:pt x="40766" y="10422"/>
                  </a:lnTo>
                  <a:lnTo>
                    <a:pt x="42052" y="10332"/>
                  </a:lnTo>
                  <a:lnTo>
                    <a:pt x="43284" y="10145"/>
                  </a:lnTo>
                  <a:lnTo>
                    <a:pt x="44454" y="9850"/>
                  </a:lnTo>
                  <a:lnTo>
                    <a:pt x="45561" y="9430"/>
                  </a:lnTo>
                  <a:lnTo>
                    <a:pt x="46088" y="9171"/>
                  </a:lnTo>
                  <a:lnTo>
                    <a:pt x="46436" y="8243"/>
                  </a:lnTo>
                  <a:lnTo>
                    <a:pt x="45892" y="8484"/>
                  </a:lnTo>
                  <a:lnTo>
                    <a:pt x="44757" y="8859"/>
                  </a:lnTo>
                  <a:lnTo>
                    <a:pt x="43552" y="9118"/>
                  </a:lnTo>
                  <a:lnTo>
                    <a:pt x="42284" y="9270"/>
                  </a:lnTo>
                  <a:lnTo>
                    <a:pt x="40962" y="9314"/>
                  </a:lnTo>
                  <a:lnTo>
                    <a:pt x="39596" y="9261"/>
                  </a:lnTo>
                  <a:lnTo>
                    <a:pt x="38176" y="9127"/>
                  </a:lnTo>
                  <a:lnTo>
                    <a:pt x="36720" y="8904"/>
                  </a:lnTo>
                  <a:lnTo>
                    <a:pt x="35229" y="8618"/>
                  </a:lnTo>
                  <a:lnTo>
                    <a:pt x="33702" y="8261"/>
                  </a:lnTo>
                  <a:lnTo>
                    <a:pt x="31363" y="7635"/>
                  </a:lnTo>
                  <a:lnTo>
                    <a:pt x="28175" y="6644"/>
                  </a:lnTo>
                  <a:lnTo>
                    <a:pt x="24942" y="5537"/>
                  </a:lnTo>
                  <a:lnTo>
                    <a:pt x="20102" y="3796"/>
                  </a:lnTo>
                  <a:lnTo>
                    <a:pt x="15387" y="2179"/>
                  </a:lnTo>
                  <a:lnTo>
                    <a:pt x="12368" y="1260"/>
                  </a:lnTo>
                  <a:lnTo>
                    <a:pt x="10207" y="706"/>
                  </a:lnTo>
                  <a:lnTo>
                    <a:pt x="8823" y="420"/>
                  </a:lnTo>
                  <a:lnTo>
                    <a:pt x="7475" y="197"/>
                  </a:lnTo>
                  <a:lnTo>
                    <a:pt x="6189" y="54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rgbClr val="FF9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6;p19">
              <a:extLst>
                <a:ext uri="{FF2B5EF4-FFF2-40B4-BE49-F238E27FC236}">
                  <a16:creationId xmlns:a16="http://schemas.microsoft.com/office/drawing/2014/main" id="{60F39339-4E6A-356D-F482-2AA3566F8CC0}"/>
                </a:ext>
              </a:extLst>
            </p:cNvPr>
            <p:cNvSpPr/>
            <p:nvPr/>
          </p:nvSpPr>
          <p:spPr>
            <a:xfrm>
              <a:off x="-1012782" y="2302570"/>
              <a:ext cx="10514660" cy="966863"/>
            </a:xfrm>
            <a:custGeom>
              <a:avLst/>
              <a:gdLst/>
              <a:ahLst/>
              <a:cxnLst/>
              <a:rect l="l" t="t" r="r" b="b"/>
              <a:pathLst>
                <a:path w="44820" h="9136" extrusionOk="0">
                  <a:moveTo>
                    <a:pt x="3813" y="0"/>
                  </a:moveTo>
                  <a:lnTo>
                    <a:pt x="2635" y="63"/>
                  </a:lnTo>
                  <a:lnTo>
                    <a:pt x="1527" y="215"/>
                  </a:lnTo>
                  <a:lnTo>
                    <a:pt x="483" y="483"/>
                  </a:lnTo>
                  <a:lnTo>
                    <a:pt x="0" y="661"/>
                  </a:lnTo>
                  <a:lnTo>
                    <a:pt x="0" y="688"/>
                  </a:lnTo>
                  <a:lnTo>
                    <a:pt x="9" y="706"/>
                  </a:lnTo>
                  <a:lnTo>
                    <a:pt x="161" y="1099"/>
                  </a:lnTo>
                  <a:lnTo>
                    <a:pt x="563" y="1822"/>
                  </a:lnTo>
                  <a:lnTo>
                    <a:pt x="804" y="2170"/>
                  </a:lnTo>
                  <a:lnTo>
                    <a:pt x="1295" y="2054"/>
                  </a:lnTo>
                  <a:lnTo>
                    <a:pt x="2313" y="1902"/>
                  </a:lnTo>
                  <a:lnTo>
                    <a:pt x="3412" y="1849"/>
                  </a:lnTo>
                  <a:lnTo>
                    <a:pt x="4564" y="1867"/>
                  </a:lnTo>
                  <a:lnTo>
                    <a:pt x="5778" y="1965"/>
                  </a:lnTo>
                  <a:lnTo>
                    <a:pt x="7055" y="2126"/>
                  </a:lnTo>
                  <a:lnTo>
                    <a:pt x="9038" y="2483"/>
                  </a:lnTo>
                  <a:lnTo>
                    <a:pt x="11850" y="3144"/>
                  </a:lnTo>
                  <a:lnTo>
                    <a:pt x="14788" y="3947"/>
                  </a:lnTo>
                  <a:lnTo>
                    <a:pt x="19361" y="5305"/>
                  </a:lnTo>
                  <a:lnTo>
                    <a:pt x="24031" y="6698"/>
                  </a:lnTo>
                  <a:lnTo>
                    <a:pt x="27139" y="7546"/>
                  </a:lnTo>
                  <a:lnTo>
                    <a:pt x="30193" y="8269"/>
                  </a:lnTo>
                  <a:lnTo>
                    <a:pt x="32425" y="8689"/>
                  </a:lnTo>
                  <a:lnTo>
                    <a:pt x="33881" y="8903"/>
                  </a:lnTo>
                  <a:lnTo>
                    <a:pt x="35301" y="9055"/>
                  </a:lnTo>
                  <a:lnTo>
                    <a:pt x="36685" y="9136"/>
                  </a:lnTo>
                  <a:lnTo>
                    <a:pt x="38024" y="9136"/>
                  </a:lnTo>
                  <a:lnTo>
                    <a:pt x="39319" y="9064"/>
                  </a:lnTo>
                  <a:lnTo>
                    <a:pt x="40560" y="8895"/>
                  </a:lnTo>
                  <a:lnTo>
                    <a:pt x="41748" y="8627"/>
                  </a:lnTo>
                  <a:lnTo>
                    <a:pt x="42873" y="8261"/>
                  </a:lnTo>
                  <a:lnTo>
                    <a:pt x="43927" y="7778"/>
                  </a:lnTo>
                  <a:lnTo>
                    <a:pt x="44427" y="7493"/>
                  </a:lnTo>
                  <a:lnTo>
                    <a:pt x="44820" y="6448"/>
                  </a:lnTo>
                  <a:lnTo>
                    <a:pt x="44293" y="6733"/>
                  </a:lnTo>
                  <a:lnTo>
                    <a:pt x="43195" y="7189"/>
                  </a:lnTo>
                  <a:lnTo>
                    <a:pt x="42025" y="7519"/>
                  </a:lnTo>
                  <a:lnTo>
                    <a:pt x="40801" y="7743"/>
                  </a:lnTo>
                  <a:lnTo>
                    <a:pt x="39516" y="7868"/>
                  </a:lnTo>
                  <a:lnTo>
                    <a:pt x="38176" y="7894"/>
                  </a:lnTo>
                  <a:lnTo>
                    <a:pt x="36783" y="7832"/>
                  </a:lnTo>
                  <a:lnTo>
                    <a:pt x="35354" y="7689"/>
                  </a:lnTo>
                  <a:lnTo>
                    <a:pt x="33890" y="7475"/>
                  </a:lnTo>
                  <a:lnTo>
                    <a:pt x="32389" y="7198"/>
                  </a:lnTo>
                  <a:lnTo>
                    <a:pt x="30085" y="6689"/>
                  </a:lnTo>
                  <a:lnTo>
                    <a:pt x="26942" y="5841"/>
                  </a:lnTo>
                  <a:lnTo>
                    <a:pt x="23754" y="4876"/>
                  </a:lnTo>
                  <a:lnTo>
                    <a:pt x="18950" y="3331"/>
                  </a:lnTo>
                  <a:lnTo>
                    <a:pt x="14253" y="1885"/>
                  </a:lnTo>
                  <a:lnTo>
                    <a:pt x="11243" y="1063"/>
                  </a:lnTo>
                  <a:lnTo>
                    <a:pt x="9082" y="581"/>
                  </a:lnTo>
                  <a:lnTo>
                    <a:pt x="7689" y="331"/>
                  </a:lnTo>
                  <a:lnTo>
                    <a:pt x="6350" y="143"/>
                  </a:lnTo>
                  <a:lnTo>
                    <a:pt x="5055" y="27"/>
                  </a:lnTo>
                  <a:lnTo>
                    <a:pt x="3813" y="0"/>
                  </a:lnTo>
                  <a:close/>
                </a:path>
              </a:pathLst>
            </a:custGeom>
            <a:solidFill>
              <a:srgbClr val="07AA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7;p19">
              <a:extLst>
                <a:ext uri="{FF2B5EF4-FFF2-40B4-BE49-F238E27FC236}">
                  <a16:creationId xmlns:a16="http://schemas.microsoft.com/office/drawing/2014/main" id="{AC58CE17-8734-97E1-0D8F-7C215B092265}"/>
                </a:ext>
              </a:extLst>
            </p:cNvPr>
            <p:cNvSpPr/>
            <p:nvPr/>
          </p:nvSpPr>
          <p:spPr>
            <a:xfrm>
              <a:off x="-1226500" y="2108801"/>
              <a:ext cx="10814476" cy="1029303"/>
            </a:xfrm>
            <a:custGeom>
              <a:avLst/>
              <a:gdLst/>
              <a:ahLst/>
              <a:cxnLst/>
              <a:rect l="l" t="t" r="r" b="b"/>
              <a:pathLst>
                <a:path w="46098" h="9726" extrusionOk="0">
                  <a:moveTo>
                    <a:pt x="5216" y="1"/>
                  </a:moveTo>
                  <a:lnTo>
                    <a:pt x="4037" y="27"/>
                  </a:lnTo>
                  <a:lnTo>
                    <a:pt x="2921" y="144"/>
                  </a:lnTo>
                  <a:lnTo>
                    <a:pt x="1876" y="376"/>
                  </a:lnTo>
                  <a:lnTo>
                    <a:pt x="1376" y="536"/>
                  </a:lnTo>
                  <a:lnTo>
                    <a:pt x="1224" y="581"/>
                  </a:lnTo>
                  <a:lnTo>
                    <a:pt x="626" y="822"/>
                  </a:lnTo>
                  <a:lnTo>
                    <a:pt x="233" y="1045"/>
                  </a:lnTo>
                  <a:lnTo>
                    <a:pt x="90" y="1162"/>
                  </a:lnTo>
                  <a:lnTo>
                    <a:pt x="36" y="1233"/>
                  </a:lnTo>
                  <a:lnTo>
                    <a:pt x="1" y="1429"/>
                  </a:lnTo>
                  <a:lnTo>
                    <a:pt x="90" y="1787"/>
                  </a:lnTo>
                  <a:lnTo>
                    <a:pt x="501" y="2510"/>
                  </a:lnTo>
                  <a:lnTo>
                    <a:pt x="608" y="2653"/>
                  </a:lnTo>
                  <a:lnTo>
                    <a:pt x="644" y="2626"/>
                  </a:lnTo>
                  <a:lnTo>
                    <a:pt x="1278" y="2358"/>
                  </a:lnTo>
                  <a:lnTo>
                    <a:pt x="2001" y="2153"/>
                  </a:lnTo>
                  <a:lnTo>
                    <a:pt x="2519" y="2037"/>
                  </a:lnTo>
                  <a:lnTo>
                    <a:pt x="3590" y="1885"/>
                  </a:lnTo>
                  <a:lnTo>
                    <a:pt x="4733" y="1831"/>
                  </a:lnTo>
                  <a:lnTo>
                    <a:pt x="5921" y="1858"/>
                  </a:lnTo>
                  <a:lnTo>
                    <a:pt x="7171" y="1965"/>
                  </a:lnTo>
                  <a:lnTo>
                    <a:pt x="8466" y="2135"/>
                  </a:lnTo>
                  <a:lnTo>
                    <a:pt x="9806" y="2376"/>
                  </a:lnTo>
                  <a:lnTo>
                    <a:pt x="11190" y="2671"/>
                  </a:lnTo>
                  <a:lnTo>
                    <a:pt x="13324" y="3198"/>
                  </a:lnTo>
                  <a:lnTo>
                    <a:pt x="16271" y="4046"/>
                  </a:lnTo>
                  <a:lnTo>
                    <a:pt x="20834" y="5484"/>
                  </a:lnTo>
                  <a:lnTo>
                    <a:pt x="25478" y="6957"/>
                  </a:lnTo>
                  <a:lnTo>
                    <a:pt x="28559" y="7868"/>
                  </a:lnTo>
                  <a:lnTo>
                    <a:pt x="31577" y="8663"/>
                  </a:lnTo>
                  <a:lnTo>
                    <a:pt x="33792" y="9127"/>
                  </a:lnTo>
                  <a:lnTo>
                    <a:pt x="35229" y="9377"/>
                  </a:lnTo>
                  <a:lnTo>
                    <a:pt x="36640" y="9565"/>
                  </a:lnTo>
                  <a:lnTo>
                    <a:pt x="38006" y="9681"/>
                  </a:lnTo>
                  <a:lnTo>
                    <a:pt x="39337" y="9725"/>
                  </a:lnTo>
                  <a:lnTo>
                    <a:pt x="40623" y="9690"/>
                  </a:lnTo>
                  <a:lnTo>
                    <a:pt x="41855" y="9556"/>
                  </a:lnTo>
                  <a:lnTo>
                    <a:pt x="43043" y="9324"/>
                  </a:lnTo>
                  <a:lnTo>
                    <a:pt x="44159" y="8993"/>
                  </a:lnTo>
                  <a:lnTo>
                    <a:pt x="45222" y="8556"/>
                  </a:lnTo>
                  <a:lnTo>
                    <a:pt x="45731" y="8279"/>
                  </a:lnTo>
                  <a:lnTo>
                    <a:pt x="46097" y="7296"/>
                  </a:lnTo>
                  <a:lnTo>
                    <a:pt x="45570" y="7555"/>
                  </a:lnTo>
                  <a:lnTo>
                    <a:pt x="44463" y="7975"/>
                  </a:lnTo>
                  <a:lnTo>
                    <a:pt x="43293" y="8270"/>
                  </a:lnTo>
                  <a:lnTo>
                    <a:pt x="42061" y="8457"/>
                  </a:lnTo>
                  <a:lnTo>
                    <a:pt x="40775" y="8547"/>
                  </a:lnTo>
                  <a:lnTo>
                    <a:pt x="39435" y="8538"/>
                  </a:lnTo>
                  <a:lnTo>
                    <a:pt x="38051" y="8448"/>
                  </a:lnTo>
                  <a:lnTo>
                    <a:pt x="36631" y="8279"/>
                  </a:lnTo>
                  <a:lnTo>
                    <a:pt x="35167" y="8038"/>
                  </a:lnTo>
                  <a:lnTo>
                    <a:pt x="33675" y="7725"/>
                  </a:lnTo>
                  <a:lnTo>
                    <a:pt x="31380" y="7171"/>
                  </a:lnTo>
                  <a:lnTo>
                    <a:pt x="28255" y="6270"/>
                  </a:lnTo>
                  <a:lnTo>
                    <a:pt x="25076" y="5251"/>
                  </a:lnTo>
                  <a:lnTo>
                    <a:pt x="20298" y="3635"/>
                  </a:lnTo>
                  <a:lnTo>
                    <a:pt x="15637" y="2108"/>
                  </a:lnTo>
                  <a:lnTo>
                    <a:pt x="12636" y="1233"/>
                  </a:lnTo>
                  <a:lnTo>
                    <a:pt x="10484" y="706"/>
                  </a:lnTo>
                  <a:lnTo>
                    <a:pt x="9091" y="420"/>
                  </a:lnTo>
                  <a:lnTo>
                    <a:pt x="7752" y="206"/>
                  </a:lnTo>
                  <a:lnTo>
                    <a:pt x="6457" y="63"/>
                  </a:lnTo>
                  <a:lnTo>
                    <a:pt x="5216" y="1"/>
                  </a:lnTo>
                  <a:close/>
                </a:path>
              </a:pathLst>
            </a:custGeom>
            <a:solidFill>
              <a:srgbClr val="FFE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65000"/>
              <a:lumOff val="35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143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chemeClr val="bg2">
              <a:lumMod val="75000"/>
            </a:schemeClr>
          </a:solidFill>
          <a:latin typeface="Fira Sans" panose="020B0503050000020004" pitchFamily="34" charset="0"/>
          <a:ea typeface="Fira Sans" panose="020B05030500000200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.tiff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CCD275-50EC-CA3D-FB0F-73EFCF262E7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0" name="Google Shape;410;p22"/>
          <p:cNvGrpSpPr/>
          <p:nvPr/>
        </p:nvGrpSpPr>
        <p:grpSpPr>
          <a:xfrm>
            <a:off x="0" y="1326517"/>
            <a:ext cx="9144000" cy="3203065"/>
            <a:chOff x="399500" y="950321"/>
            <a:chExt cx="8344727" cy="2861157"/>
          </a:xfrm>
        </p:grpSpPr>
        <p:sp>
          <p:nvSpPr>
            <p:cNvPr id="411" name="Google Shape;411;p22"/>
            <p:cNvSpPr/>
            <p:nvPr/>
          </p:nvSpPr>
          <p:spPr>
            <a:xfrm>
              <a:off x="936012" y="2183232"/>
              <a:ext cx="771239" cy="1593964"/>
            </a:xfrm>
            <a:custGeom>
              <a:avLst/>
              <a:gdLst/>
              <a:ahLst/>
              <a:cxnLst/>
              <a:rect l="l" t="t" r="r" b="b"/>
              <a:pathLst>
                <a:path w="16717" h="34550" extrusionOk="0">
                  <a:moveTo>
                    <a:pt x="11761" y="0"/>
                  </a:moveTo>
                  <a:lnTo>
                    <a:pt x="11511" y="15869"/>
                  </a:lnTo>
                  <a:lnTo>
                    <a:pt x="0" y="28487"/>
                  </a:lnTo>
                  <a:lnTo>
                    <a:pt x="3259" y="34550"/>
                  </a:lnTo>
                  <a:lnTo>
                    <a:pt x="3501" y="34211"/>
                  </a:lnTo>
                  <a:lnTo>
                    <a:pt x="3813" y="33568"/>
                  </a:lnTo>
                  <a:lnTo>
                    <a:pt x="3965" y="32996"/>
                  </a:lnTo>
                  <a:lnTo>
                    <a:pt x="4001" y="32496"/>
                  </a:lnTo>
                  <a:lnTo>
                    <a:pt x="3938" y="32076"/>
                  </a:lnTo>
                  <a:lnTo>
                    <a:pt x="3840" y="31755"/>
                  </a:lnTo>
                  <a:lnTo>
                    <a:pt x="3688" y="31433"/>
                  </a:lnTo>
                  <a:lnTo>
                    <a:pt x="3652" y="31398"/>
                  </a:lnTo>
                  <a:lnTo>
                    <a:pt x="3876" y="31148"/>
                  </a:lnTo>
                  <a:lnTo>
                    <a:pt x="8948" y="25799"/>
                  </a:lnTo>
                  <a:lnTo>
                    <a:pt x="15386" y="19083"/>
                  </a:lnTo>
                  <a:lnTo>
                    <a:pt x="15645" y="18789"/>
                  </a:lnTo>
                  <a:lnTo>
                    <a:pt x="16083" y="18146"/>
                  </a:lnTo>
                  <a:lnTo>
                    <a:pt x="16387" y="17449"/>
                  </a:lnTo>
                  <a:lnTo>
                    <a:pt x="16574" y="16699"/>
                  </a:lnTo>
                  <a:lnTo>
                    <a:pt x="16610" y="16306"/>
                  </a:lnTo>
                  <a:lnTo>
                    <a:pt x="16663" y="15252"/>
                  </a:lnTo>
                  <a:lnTo>
                    <a:pt x="16717" y="12841"/>
                  </a:lnTo>
                  <a:lnTo>
                    <a:pt x="16708" y="8876"/>
                  </a:lnTo>
                  <a:lnTo>
                    <a:pt x="16512" y="1670"/>
                  </a:lnTo>
                  <a:lnTo>
                    <a:pt x="16458" y="348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1600563" y="2912465"/>
              <a:ext cx="103019" cy="159858"/>
            </a:xfrm>
            <a:custGeom>
              <a:avLst/>
              <a:gdLst/>
              <a:ahLst/>
              <a:cxnLst/>
              <a:rect l="l" t="t" r="r" b="b"/>
              <a:pathLst>
                <a:path w="2233" h="3465" extrusionOk="0">
                  <a:moveTo>
                    <a:pt x="1920" y="0"/>
                  </a:moveTo>
                  <a:lnTo>
                    <a:pt x="1724" y="9"/>
                  </a:lnTo>
                  <a:lnTo>
                    <a:pt x="1348" y="80"/>
                  </a:lnTo>
                  <a:lnTo>
                    <a:pt x="1009" y="223"/>
                  </a:lnTo>
                  <a:lnTo>
                    <a:pt x="697" y="438"/>
                  </a:lnTo>
                  <a:lnTo>
                    <a:pt x="438" y="697"/>
                  </a:lnTo>
                  <a:lnTo>
                    <a:pt x="232" y="1000"/>
                  </a:lnTo>
                  <a:lnTo>
                    <a:pt x="89" y="1348"/>
                  </a:lnTo>
                  <a:lnTo>
                    <a:pt x="9" y="1724"/>
                  </a:lnTo>
                  <a:lnTo>
                    <a:pt x="0" y="1920"/>
                  </a:lnTo>
                  <a:lnTo>
                    <a:pt x="9" y="2152"/>
                  </a:lnTo>
                  <a:lnTo>
                    <a:pt x="125" y="2599"/>
                  </a:lnTo>
                  <a:lnTo>
                    <a:pt x="330" y="2992"/>
                  </a:lnTo>
                  <a:lnTo>
                    <a:pt x="625" y="3331"/>
                  </a:lnTo>
                  <a:lnTo>
                    <a:pt x="795" y="3465"/>
                  </a:lnTo>
                  <a:lnTo>
                    <a:pt x="893" y="3376"/>
                  </a:lnTo>
                  <a:lnTo>
                    <a:pt x="982" y="3277"/>
                  </a:lnTo>
                  <a:lnTo>
                    <a:pt x="1241" y="2983"/>
                  </a:lnTo>
                  <a:lnTo>
                    <a:pt x="1679" y="2340"/>
                  </a:lnTo>
                  <a:lnTo>
                    <a:pt x="1983" y="1643"/>
                  </a:lnTo>
                  <a:lnTo>
                    <a:pt x="2170" y="893"/>
                  </a:lnTo>
                  <a:lnTo>
                    <a:pt x="2206" y="500"/>
                  </a:lnTo>
                  <a:lnTo>
                    <a:pt x="2215" y="268"/>
                  </a:lnTo>
                  <a:lnTo>
                    <a:pt x="2233" y="27"/>
                  </a:lnTo>
                  <a:lnTo>
                    <a:pt x="2081" y="0"/>
                  </a:lnTo>
                  <a:close/>
                </a:path>
              </a:pathLst>
            </a:custGeom>
            <a:solidFill>
              <a:srgbClr val="D25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978412" y="3326494"/>
              <a:ext cx="224170" cy="352287"/>
            </a:xfrm>
            <a:custGeom>
              <a:avLst/>
              <a:gdLst/>
              <a:ahLst/>
              <a:cxnLst/>
              <a:rect l="l" t="t" r="r" b="b"/>
              <a:pathLst>
                <a:path w="4859" h="7636" extrusionOk="0">
                  <a:moveTo>
                    <a:pt x="2465" y="1"/>
                  </a:moveTo>
                  <a:lnTo>
                    <a:pt x="1" y="2697"/>
                  </a:lnTo>
                  <a:lnTo>
                    <a:pt x="2055" y="7636"/>
                  </a:lnTo>
                  <a:lnTo>
                    <a:pt x="2930" y="7002"/>
                  </a:lnTo>
                  <a:lnTo>
                    <a:pt x="2787" y="6689"/>
                  </a:lnTo>
                  <a:lnTo>
                    <a:pt x="2733" y="6618"/>
                  </a:lnTo>
                  <a:lnTo>
                    <a:pt x="2957" y="6377"/>
                  </a:lnTo>
                  <a:lnTo>
                    <a:pt x="4859" y="4358"/>
                  </a:lnTo>
                  <a:lnTo>
                    <a:pt x="2465" y="1"/>
                  </a:lnTo>
                  <a:close/>
                </a:path>
              </a:pathLst>
            </a:custGeom>
            <a:solidFill>
              <a:srgbClr val="FFB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936012" y="3432792"/>
              <a:ext cx="184586" cy="344444"/>
            </a:xfrm>
            <a:custGeom>
              <a:avLst/>
              <a:gdLst/>
              <a:ahLst/>
              <a:cxnLst/>
              <a:rect l="l" t="t" r="r" b="b"/>
              <a:pathLst>
                <a:path w="4001" h="7466" extrusionOk="0">
                  <a:moveTo>
                    <a:pt x="1286" y="1"/>
                  </a:moveTo>
                  <a:lnTo>
                    <a:pt x="0" y="1403"/>
                  </a:lnTo>
                  <a:lnTo>
                    <a:pt x="3259" y="7466"/>
                  </a:lnTo>
                  <a:lnTo>
                    <a:pt x="3501" y="7127"/>
                  </a:lnTo>
                  <a:lnTo>
                    <a:pt x="3813" y="6484"/>
                  </a:lnTo>
                  <a:lnTo>
                    <a:pt x="3965" y="5912"/>
                  </a:lnTo>
                  <a:lnTo>
                    <a:pt x="4001" y="5412"/>
                  </a:lnTo>
                  <a:lnTo>
                    <a:pt x="3938" y="4992"/>
                  </a:lnTo>
                  <a:lnTo>
                    <a:pt x="3840" y="4671"/>
                  </a:lnTo>
                  <a:lnTo>
                    <a:pt x="3688" y="4349"/>
                  </a:lnTo>
                  <a:lnTo>
                    <a:pt x="3652" y="4314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FB2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1225611" y="2183232"/>
              <a:ext cx="253004" cy="1559778"/>
            </a:xfrm>
            <a:custGeom>
              <a:avLst/>
              <a:gdLst/>
              <a:ahLst/>
              <a:cxnLst/>
              <a:rect l="l" t="t" r="r" b="b"/>
              <a:pathLst>
                <a:path w="5484" h="33809" extrusionOk="0">
                  <a:moveTo>
                    <a:pt x="5484" y="0"/>
                  </a:moveTo>
                  <a:lnTo>
                    <a:pt x="787" y="348"/>
                  </a:lnTo>
                  <a:lnTo>
                    <a:pt x="760" y="491"/>
                  </a:lnTo>
                  <a:lnTo>
                    <a:pt x="563" y="1768"/>
                  </a:lnTo>
                  <a:lnTo>
                    <a:pt x="403" y="3206"/>
                  </a:lnTo>
                  <a:lnTo>
                    <a:pt x="242" y="5197"/>
                  </a:lnTo>
                  <a:lnTo>
                    <a:pt x="99" y="7760"/>
                  </a:lnTo>
                  <a:lnTo>
                    <a:pt x="10" y="10930"/>
                  </a:lnTo>
                  <a:lnTo>
                    <a:pt x="1" y="14734"/>
                  </a:lnTo>
                  <a:lnTo>
                    <a:pt x="37" y="16922"/>
                  </a:lnTo>
                  <a:lnTo>
                    <a:pt x="135" y="21182"/>
                  </a:lnTo>
                  <a:lnTo>
                    <a:pt x="376" y="27611"/>
                  </a:lnTo>
                  <a:lnTo>
                    <a:pt x="715" y="33193"/>
                  </a:lnTo>
                  <a:lnTo>
                    <a:pt x="778" y="33809"/>
                  </a:lnTo>
                  <a:lnTo>
                    <a:pt x="5484" y="33809"/>
                  </a:lnTo>
                  <a:lnTo>
                    <a:pt x="5484" y="0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2"/>
            <p:cNvSpPr/>
            <p:nvPr/>
          </p:nvSpPr>
          <p:spPr>
            <a:xfrm>
              <a:off x="1230548" y="2183232"/>
              <a:ext cx="248068" cy="392240"/>
            </a:xfrm>
            <a:custGeom>
              <a:avLst/>
              <a:gdLst/>
              <a:ahLst/>
              <a:cxnLst/>
              <a:rect l="l" t="t" r="r" b="b"/>
              <a:pathLst>
                <a:path w="5377" h="8502" extrusionOk="0">
                  <a:moveTo>
                    <a:pt x="5377" y="0"/>
                  </a:moveTo>
                  <a:lnTo>
                    <a:pt x="680" y="348"/>
                  </a:lnTo>
                  <a:lnTo>
                    <a:pt x="626" y="616"/>
                  </a:lnTo>
                  <a:lnTo>
                    <a:pt x="313" y="3001"/>
                  </a:lnTo>
                  <a:lnTo>
                    <a:pt x="90" y="5733"/>
                  </a:lnTo>
                  <a:lnTo>
                    <a:pt x="1" y="7546"/>
                  </a:lnTo>
                  <a:lnTo>
                    <a:pt x="626" y="7546"/>
                  </a:lnTo>
                  <a:lnTo>
                    <a:pt x="1974" y="7626"/>
                  </a:lnTo>
                  <a:lnTo>
                    <a:pt x="3019" y="7778"/>
                  </a:lnTo>
                  <a:lnTo>
                    <a:pt x="3716" y="7930"/>
                  </a:lnTo>
                  <a:lnTo>
                    <a:pt x="4394" y="8117"/>
                  </a:lnTo>
                  <a:lnTo>
                    <a:pt x="5055" y="8358"/>
                  </a:lnTo>
                  <a:lnTo>
                    <a:pt x="5377" y="8501"/>
                  </a:lnTo>
                  <a:lnTo>
                    <a:pt x="5377" y="0"/>
                  </a:lnTo>
                  <a:close/>
                </a:path>
              </a:pathLst>
            </a:custGeom>
            <a:solidFill>
              <a:srgbClr val="FFB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2"/>
            <p:cNvSpPr/>
            <p:nvPr/>
          </p:nvSpPr>
          <p:spPr>
            <a:xfrm>
              <a:off x="1472811" y="2183232"/>
              <a:ext cx="233259" cy="392240"/>
            </a:xfrm>
            <a:custGeom>
              <a:avLst/>
              <a:gdLst/>
              <a:ahLst/>
              <a:cxnLst/>
              <a:rect l="l" t="t" r="r" b="b"/>
              <a:pathLst>
                <a:path w="5056" h="8502" extrusionOk="0">
                  <a:moveTo>
                    <a:pt x="126" y="0"/>
                  </a:moveTo>
                  <a:lnTo>
                    <a:pt x="1" y="7760"/>
                  </a:lnTo>
                  <a:lnTo>
                    <a:pt x="126" y="8501"/>
                  </a:lnTo>
                  <a:lnTo>
                    <a:pt x="456" y="8403"/>
                  </a:lnTo>
                  <a:lnTo>
                    <a:pt x="2483" y="7974"/>
                  </a:lnTo>
                  <a:lnTo>
                    <a:pt x="3760" y="7841"/>
                  </a:lnTo>
                  <a:lnTo>
                    <a:pt x="4626" y="7823"/>
                  </a:lnTo>
                  <a:lnTo>
                    <a:pt x="5055" y="7841"/>
                  </a:lnTo>
                  <a:lnTo>
                    <a:pt x="4903" y="2099"/>
                  </a:lnTo>
                  <a:lnTo>
                    <a:pt x="4823" y="348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B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2"/>
            <p:cNvSpPr/>
            <p:nvPr/>
          </p:nvSpPr>
          <p:spPr>
            <a:xfrm>
              <a:off x="1204619" y="3743014"/>
              <a:ext cx="273996" cy="68464"/>
            </a:xfrm>
            <a:custGeom>
              <a:avLst/>
              <a:gdLst/>
              <a:ahLst/>
              <a:cxnLst/>
              <a:rect l="l" t="t" r="r" b="b"/>
              <a:pathLst>
                <a:path w="5939" h="1484" extrusionOk="0">
                  <a:moveTo>
                    <a:pt x="1233" y="1"/>
                  </a:moveTo>
                  <a:lnTo>
                    <a:pt x="1072" y="63"/>
                  </a:lnTo>
                  <a:lnTo>
                    <a:pt x="500" y="474"/>
                  </a:lnTo>
                  <a:lnTo>
                    <a:pt x="277" y="706"/>
                  </a:lnTo>
                  <a:lnTo>
                    <a:pt x="108" y="983"/>
                  </a:lnTo>
                  <a:lnTo>
                    <a:pt x="9" y="1305"/>
                  </a:lnTo>
                  <a:lnTo>
                    <a:pt x="0" y="1483"/>
                  </a:lnTo>
                  <a:lnTo>
                    <a:pt x="5939" y="1483"/>
                  </a:lnTo>
                  <a:lnTo>
                    <a:pt x="5939" y="1"/>
                  </a:lnTo>
                  <a:close/>
                </a:path>
              </a:pathLst>
            </a:custGeom>
            <a:solidFill>
              <a:srgbClr val="FB2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2"/>
            <p:cNvSpPr/>
            <p:nvPr/>
          </p:nvSpPr>
          <p:spPr>
            <a:xfrm>
              <a:off x="1252001" y="3614478"/>
              <a:ext cx="226615" cy="128578"/>
            </a:xfrm>
            <a:custGeom>
              <a:avLst/>
              <a:gdLst/>
              <a:ahLst/>
              <a:cxnLst/>
              <a:rect l="l" t="t" r="r" b="b"/>
              <a:pathLst>
                <a:path w="4912" h="2787" extrusionOk="0">
                  <a:moveTo>
                    <a:pt x="0" y="1"/>
                  </a:moveTo>
                  <a:lnTo>
                    <a:pt x="161" y="2349"/>
                  </a:lnTo>
                  <a:lnTo>
                    <a:pt x="206" y="2787"/>
                  </a:lnTo>
                  <a:lnTo>
                    <a:pt x="4912" y="2787"/>
                  </a:lnTo>
                  <a:lnTo>
                    <a:pt x="4912" y="1"/>
                  </a:lnTo>
                  <a:close/>
                </a:path>
              </a:pathLst>
            </a:custGeom>
            <a:solidFill>
              <a:srgbClr val="FFB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1261875" y="3034404"/>
              <a:ext cx="168946" cy="169362"/>
            </a:xfrm>
            <a:custGeom>
              <a:avLst/>
              <a:gdLst/>
              <a:ahLst/>
              <a:cxnLst/>
              <a:rect l="l" t="t" r="r" b="b"/>
              <a:pathLst>
                <a:path w="3662" h="3671" extrusionOk="0">
                  <a:moveTo>
                    <a:pt x="1831" y="0"/>
                  </a:moveTo>
                  <a:lnTo>
                    <a:pt x="1644" y="9"/>
                  </a:lnTo>
                  <a:lnTo>
                    <a:pt x="1287" y="81"/>
                  </a:lnTo>
                  <a:lnTo>
                    <a:pt x="956" y="224"/>
                  </a:lnTo>
                  <a:lnTo>
                    <a:pt x="661" y="420"/>
                  </a:lnTo>
                  <a:lnTo>
                    <a:pt x="420" y="670"/>
                  </a:lnTo>
                  <a:lnTo>
                    <a:pt x="224" y="965"/>
                  </a:lnTo>
                  <a:lnTo>
                    <a:pt x="81" y="1286"/>
                  </a:lnTo>
                  <a:lnTo>
                    <a:pt x="10" y="1643"/>
                  </a:lnTo>
                  <a:lnTo>
                    <a:pt x="1" y="1840"/>
                  </a:lnTo>
                  <a:lnTo>
                    <a:pt x="10" y="2027"/>
                  </a:lnTo>
                  <a:lnTo>
                    <a:pt x="81" y="2385"/>
                  </a:lnTo>
                  <a:lnTo>
                    <a:pt x="224" y="2706"/>
                  </a:lnTo>
                  <a:lnTo>
                    <a:pt x="420" y="3001"/>
                  </a:lnTo>
                  <a:lnTo>
                    <a:pt x="661" y="3251"/>
                  </a:lnTo>
                  <a:lnTo>
                    <a:pt x="956" y="3447"/>
                  </a:lnTo>
                  <a:lnTo>
                    <a:pt x="1287" y="3590"/>
                  </a:lnTo>
                  <a:lnTo>
                    <a:pt x="1644" y="3662"/>
                  </a:lnTo>
                  <a:lnTo>
                    <a:pt x="1831" y="3671"/>
                  </a:lnTo>
                  <a:lnTo>
                    <a:pt x="2019" y="3662"/>
                  </a:lnTo>
                  <a:lnTo>
                    <a:pt x="2376" y="3590"/>
                  </a:lnTo>
                  <a:lnTo>
                    <a:pt x="2706" y="3447"/>
                  </a:lnTo>
                  <a:lnTo>
                    <a:pt x="3001" y="3251"/>
                  </a:lnTo>
                  <a:lnTo>
                    <a:pt x="3251" y="3001"/>
                  </a:lnTo>
                  <a:lnTo>
                    <a:pt x="3448" y="2706"/>
                  </a:lnTo>
                  <a:lnTo>
                    <a:pt x="3582" y="2385"/>
                  </a:lnTo>
                  <a:lnTo>
                    <a:pt x="3653" y="2027"/>
                  </a:lnTo>
                  <a:lnTo>
                    <a:pt x="3662" y="1840"/>
                  </a:lnTo>
                  <a:lnTo>
                    <a:pt x="3653" y="1643"/>
                  </a:lnTo>
                  <a:lnTo>
                    <a:pt x="3582" y="1286"/>
                  </a:lnTo>
                  <a:lnTo>
                    <a:pt x="3448" y="965"/>
                  </a:lnTo>
                  <a:lnTo>
                    <a:pt x="3251" y="670"/>
                  </a:lnTo>
                  <a:lnTo>
                    <a:pt x="3001" y="420"/>
                  </a:lnTo>
                  <a:lnTo>
                    <a:pt x="2706" y="224"/>
                  </a:lnTo>
                  <a:lnTo>
                    <a:pt x="2376" y="81"/>
                  </a:lnTo>
                  <a:lnTo>
                    <a:pt x="2019" y="9"/>
                  </a:lnTo>
                  <a:lnTo>
                    <a:pt x="1831" y="0"/>
                  </a:lnTo>
                  <a:close/>
                </a:path>
              </a:pathLst>
            </a:custGeom>
            <a:solidFill>
              <a:srgbClr val="D25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2"/>
            <p:cNvSpPr/>
            <p:nvPr/>
          </p:nvSpPr>
          <p:spPr>
            <a:xfrm>
              <a:off x="1478578" y="2217835"/>
              <a:ext cx="46" cy="357639"/>
            </a:xfrm>
            <a:custGeom>
              <a:avLst/>
              <a:gdLst/>
              <a:ahLst/>
              <a:cxnLst/>
              <a:rect l="l" t="t" r="r" b="b"/>
              <a:pathLst>
                <a:path w="1" h="7752" fill="none" extrusionOk="0">
                  <a:moveTo>
                    <a:pt x="1" y="7751"/>
                  </a:moveTo>
                  <a:lnTo>
                    <a:pt x="1" y="0"/>
                  </a:lnTo>
                </a:path>
              </a:pathLst>
            </a:custGeom>
            <a:noFill/>
            <a:ln w="3800" cap="flat" cmpd="sng">
              <a:solidFill>
                <a:srgbClr val="916400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2"/>
            <p:cNvSpPr/>
            <p:nvPr/>
          </p:nvSpPr>
          <p:spPr>
            <a:xfrm>
              <a:off x="1472811" y="2575438"/>
              <a:ext cx="5813" cy="668265"/>
            </a:xfrm>
            <a:custGeom>
              <a:avLst/>
              <a:gdLst/>
              <a:ahLst/>
              <a:cxnLst/>
              <a:rect l="l" t="t" r="r" b="b"/>
              <a:pathLst>
                <a:path w="126" h="14485" fill="none" extrusionOk="0">
                  <a:moveTo>
                    <a:pt x="126" y="0"/>
                  </a:moveTo>
                  <a:lnTo>
                    <a:pt x="1" y="14485"/>
                  </a:lnTo>
                </a:path>
              </a:pathLst>
            </a:custGeom>
            <a:noFill/>
            <a:ln w="3575" cap="flat" cmpd="sng">
              <a:solidFill>
                <a:srgbClr val="AA4944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2"/>
            <p:cNvSpPr/>
            <p:nvPr/>
          </p:nvSpPr>
          <p:spPr>
            <a:xfrm>
              <a:off x="1591889" y="2191445"/>
              <a:ext cx="114184" cy="356808"/>
            </a:xfrm>
            <a:custGeom>
              <a:avLst/>
              <a:gdLst/>
              <a:ahLst/>
              <a:cxnLst/>
              <a:rect l="l" t="t" r="r" b="b"/>
              <a:pathLst>
                <a:path w="2475" h="7734" extrusionOk="0">
                  <a:moveTo>
                    <a:pt x="1" y="1"/>
                  </a:moveTo>
                  <a:lnTo>
                    <a:pt x="429" y="7734"/>
                  </a:lnTo>
                  <a:lnTo>
                    <a:pt x="929" y="7680"/>
                  </a:lnTo>
                  <a:lnTo>
                    <a:pt x="1965" y="7636"/>
                  </a:lnTo>
                  <a:lnTo>
                    <a:pt x="2474" y="7663"/>
                  </a:lnTo>
                  <a:lnTo>
                    <a:pt x="2322" y="1921"/>
                  </a:lnTo>
                  <a:lnTo>
                    <a:pt x="2233" y="1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2"/>
            <p:cNvSpPr/>
            <p:nvPr/>
          </p:nvSpPr>
          <p:spPr>
            <a:xfrm>
              <a:off x="1230548" y="2193106"/>
              <a:ext cx="117091" cy="341999"/>
            </a:xfrm>
            <a:custGeom>
              <a:avLst/>
              <a:gdLst/>
              <a:ahLst/>
              <a:cxnLst/>
              <a:rect l="l" t="t" r="r" b="b"/>
              <a:pathLst>
                <a:path w="2538" h="7413" extrusionOk="0">
                  <a:moveTo>
                    <a:pt x="2537" y="0"/>
                  </a:moveTo>
                  <a:lnTo>
                    <a:pt x="680" y="134"/>
                  </a:lnTo>
                  <a:lnTo>
                    <a:pt x="626" y="402"/>
                  </a:lnTo>
                  <a:lnTo>
                    <a:pt x="313" y="2787"/>
                  </a:lnTo>
                  <a:lnTo>
                    <a:pt x="90" y="5519"/>
                  </a:lnTo>
                  <a:lnTo>
                    <a:pt x="1" y="7332"/>
                  </a:lnTo>
                  <a:lnTo>
                    <a:pt x="447" y="7332"/>
                  </a:lnTo>
                  <a:lnTo>
                    <a:pt x="1385" y="7368"/>
                  </a:lnTo>
                  <a:lnTo>
                    <a:pt x="1867" y="7412"/>
                  </a:lnTo>
                  <a:lnTo>
                    <a:pt x="2537" y="0"/>
                  </a:lnTo>
                  <a:close/>
                </a:path>
              </a:pathLst>
            </a:custGeom>
            <a:solidFill>
              <a:srgbClr val="D6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2"/>
            <p:cNvSpPr/>
            <p:nvPr/>
          </p:nvSpPr>
          <p:spPr>
            <a:xfrm>
              <a:off x="1046002" y="1032912"/>
              <a:ext cx="599893" cy="761412"/>
            </a:xfrm>
            <a:custGeom>
              <a:avLst/>
              <a:gdLst/>
              <a:ahLst/>
              <a:cxnLst/>
              <a:rect l="l" t="t" r="r" b="b"/>
              <a:pathLst>
                <a:path w="13003" h="16504" extrusionOk="0">
                  <a:moveTo>
                    <a:pt x="9154" y="1"/>
                  </a:moveTo>
                  <a:lnTo>
                    <a:pt x="8502" y="99"/>
                  </a:lnTo>
                  <a:lnTo>
                    <a:pt x="7912" y="251"/>
                  </a:lnTo>
                  <a:lnTo>
                    <a:pt x="7251" y="510"/>
                  </a:lnTo>
                  <a:lnTo>
                    <a:pt x="6591" y="894"/>
                  </a:lnTo>
                  <a:lnTo>
                    <a:pt x="6144" y="1287"/>
                  </a:lnTo>
                  <a:lnTo>
                    <a:pt x="5876" y="1599"/>
                  </a:lnTo>
                  <a:lnTo>
                    <a:pt x="5653" y="1956"/>
                  </a:lnTo>
                  <a:lnTo>
                    <a:pt x="5474" y="2367"/>
                  </a:lnTo>
                  <a:lnTo>
                    <a:pt x="5403" y="2599"/>
                  </a:lnTo>
                  <a:lnTo>
                    <a:pt x="5144" y="3519"/>
                  </a:lnTo>
                  <a:lnTo>
                    <a:pt x="4680" y="4885"/>
                  </a:lnTo>
                  <a:lnTo>
                    <a:pt x="4296" y="5778"/>
                  </a:lnTo>
                  <a:lnTo>
                    <a:pt x="3831" y="6645"/>
                  </a:lnTo>
                  <a:lnTo>
                    <a:pt x="3260" y="7484"/>
                  </a:lnTo>
                  <a:lnTo>
                    <a:pt x="2563" y="8288"/>
                  </a:lnTo>
                  <a:lnTo>
                    <a:pt x="1715" y="9065"/>
                  </a:lnTo>
                  <a:lnTo>
                    <a:pt x="1233" y="9431"/>
                  </a:lnTo>
                  <a:lnTo>
                    <a:pt x="992" y="9618"/>
                  </a:lnTo>
                  <a:lnTo>
                    <a:pt x="599" y="10038"/>
                  </a:lnTo>
                  <a:lnTo>
                    <a:pt x="313" y="10493"/>
                  </a:lnTo>
                  <a:lnTo>
                    <a:pt x="125" y="10984"/>
                  </a:lnTo>
                  <a:lnTo>
                    <a:pt x="27" y="11502"/>
                  </a:lnTo>
                  <a:lnTo>
                    <a:pt x="0" y="12029"/>
                  </a:lnTo>
                  <a:lnTo>
                    <a:pt x="54" y="12574"/>
                  </a:lnTo>
                  <a:lnTo>
                    <a:pt x="161" y="13110"/>
                  </a:lnTo>
                  <a:lnTo>
                    <a:pt x="313" y="13637"/>
                  </a:lnTo>
                  <a:lnTo>
                    <a:pt x="518" y="14146"/>
                  </a:lnTo>
                  <a:lnTo>
                    <a:pt x="875" y="14869"/>
                  </a:lnTo>
                  <a:lnTo>
                    <a:pt x="1420" y="15673"/>
                  </a:lnTo>
                  <a:lnTo>
                    <a:pt x="1840" y="16128"/>
                  </a:lnTo>
                  <a:lnTo>
                    <a:pt x="2099" y="16342"/>
                  </a:lnTo>
                  <a:lnTo>
                    <a:pt x="2224" y="16423"/>
                  </a:lnTo>
                  <a:lnTo>
                    <a:pt x="2358" y="16485"/>
                  </a:lnTo>
                  <a:lnTo>
                    <a:pt x="2697" y="16503"/>
                  </a:lnTo>
                  <a:lnTo>
                    <a:pt x="3126" y="16423"/>
                  </a:lnTo>
                  <a:lnTo>
                    <a:pt x="3626" y="16244"/>
                  </a:lnTo>
                  <a:lnTo>
                    <a:pt x="4474" y="15842"/>
                  </a:lnTo>
                  <a:lnTo>
                    <a:pt x="5733" y="15101"/>
                  </a:lnTo>
                  <a:lnTo>
                    <a:pt x="7028" y="14244"/>
                  </a:lnTo>
                  <a:lnTo>
                    <a:pt x="8243" y="13369"/>
                  </a:lnTo>
                  <a:lnTo>
                    <a:pt x="9716" y="12253"/>
                  </a:lnTo>
                  <a:lnTo>
                    <a:pt x="10172" y="11886"/>
                  </a:lnTo>
                  <a:lnTo>
                    <a:pt x="10332" y="11744"/>
                  </a:lnTo>
                  <a:lnTo>
                    <a:pt x="10725" y="11261"/>
                  </a:lnTo>
                  <a:lnTo>
                    <a:pt x="11172" y="10574"/>
                  </a:lnTo>
                  <a:lnTo>
                    <a:pt x="11645" y="9690"/>
                  </a:lnTo>
                  <a:lnTo>
                    <a:pt x="12091" y="8636"/>
                  </a:lnTo>
                  <a:lnTo>
                    <a:pt x="12493" y="7448"/>
                  </a:lnTo>
                  <a:lnTo>
                    <a:pt x="12797" y="6144"/>
                  </a:lnTo>
                  <a:lnTo>
                    <a:pt x="12940" y="5109"/>
                  </a:lnTo>
                  <a:lnTo>
                    <a:pt x="12993" y="4394"/>
                  </a:lnTo>
                  <a:lnTo>
                    <a:pt x="13002" y="4028"/>
                  </a:lnTo>
                  <a:lnTo>
                    <a:pt x="13002" y="3671"/>
                  </a:lnTo>
                  <a:lnTo>
                    <a:pt x="12922" y="3028"/>
                  </a:lnTo>
                  <a:lnTo>
                    <a:pt x="12770" y="2465"/>
                  </a:lnTo>
                  <a:lnTo>
                    <a:pt x="12565" y="1974"/>
                  </a:lnTo>
                  <a:lnTo>
                    <a:pt x="12297" y="1554"/>
                  </a:lnTo>
                  <a:lnTo>
                    <a:pt x="12002" y="1197"/>
                  </a:lnTo>
                  <a:lnTo>
                    <a:pt x="11672" y="903"/>
                  </a:lnTo>
                  <a:lnTo>
                    <a:pt x="11324" y="661"/>
                  </a:lnTo>
                  <a:lnTo>
                    <a:pt x="10788" y="376"/>
                  </a:lnTo>
                  <a:lnTo>
                    <a:pt x="10127" y="144"/>
                  </a:lnTo>
                  <a:lnTo>
                    <a:pt x="9368" y="1"/>
                  </a:lnTo>
                  <a:close/>
                </a:path>
              </a:pathLst>
            </a:custGeom>
            <a:solidFill>
              <a:srgbClr val="3F7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2"/>
            <p:cNvSpPr/>
            <p:nvPr/>
          </p:nvSpPr>
          <p:spPr>
            <a:xfrm>
              <a:off x="1600563" y="1495568"/>
              <a:ext cx="190353" cy="484141"/>
            </a:xfrm>
            <a:custGeom>
              <a:avLst/>
              <a:gdLst/>
              <a:ahLst/>
              <a:cxnLst/>
              <a:rect l="l" t="t" r="r" b="b"/>
              <a:pathLst>
                <a:path w="4126" h="10494" extrusionOk="0">
                  <a:moveTo>
                    <a:pt x="1045" y="1"/>
                  </a:moveTo>
                  <a:lnTo>
                    <a:pt x="0" y="6395"/>
                  </a:lnTo>
                  <a:lnTo>
                    <a:pt x="1313" y="10494"/>
                  </a:lnTo>
                  <a:lnTo>
                    <a:pt x="4126" y="10494"/>
                  </a:lnTo>
                  <a:lnTo>
                    <a:pt x="3438" y="2948"/>
                  </a:lnTo>
                  <a:lnTo>
                    <a:pt x="3411" y="2698"/>
                  </a:lnTo>
                  <a:lnTo>
                    <a:pt x="3286" y="2207"/>
                  </a:lnTo>
                  <a:lnTo>
                    <a:pt x="3099" y="1742"/>
                  </a:lnTo>
                  <a:lnTo>
                    <a:pt x="2849" y="1314"/>
                  </a:lnTo>
                  <a:lnTo>
                    <a:pt x="2536" y="930"/>
                  </a:lnTo>
                  <a:lnTo>
                    <a:pt x="2170" y="590"/>
                  </a:lnTo>
                  <a:lnTo>
                    <a:pt x="1759" y="314"/>
                  </a:lnTo>
                  <a:lnTo>
                    <a:pt x="1304" y="90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2"/>
            <p:cNvSpPr/>
            <p:nvPr/>
          </p:nvSpPr>
          <p:spPr>
            <a:xfrm>
              <a:off x="1166280" y="1495568"/>
              <a:ext cx="189984" cy="484141"/>
            </a:xfrm>
            <a:custGeom>
              <a:avLst/>
              <a:gdLst/>
              <a:ahLst/>
              <a:cxnLst/>
              <a:rect l="l" t="t" r="r" b="b"/>
              <a:pathLst>
                <a:path w="4118" h="10494" extrusionOk="0">
                  <a:moveTo>
                    <a:pt x="3064" y="1"/>
                  </a:moveTo>
                  <a:lnTo>
                    <a:pt x="2814" y="90"/>
                  </a:lnTo>
                  <a:lnTo>
                    <a:pt x="2358" y="314"/>
                  </a:lnTo>
                  <a:lnTo>
                    <a:pt x="1948" y="590"/>
                  </a:lnTo>
                  <a:lnTo>
                    <a:pt x="1581" y="930"/>
                  </a:lnTo>
                  <a:lnTo>
                    <a:pt x="1278" y="1314"/>
                  </a:lnTo>
                  <a:lnTo>
                    <a:pt x="1019" y="1742"/>
                  </a:lnTo>
                  <a:lnTo>
                    <a:pt x="831" y="2207"/>
                  </a:lnTo>
                  <a:lnTo>
                    <a:pt x="715" y="2698"/>
                  </a:lnTo>
                  <a:lnTo>
                    <a:pt x="680" y="2948"/>
                  </a:lnTo>
                  <a:lnTo>
                    <a:pt x="1" y="10494"/>
                  </a:lnTo>
                  <a:lnTo>
                    <a:pt x="2814" y="10494"/>
                  </a:lnTo>
                  <a:lnTo>
                    <a:pt x="4118" y="6395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2"/>
            <p:cNvSpPr/>
            <p:nvPr/>
          </p:nvSpPr>
          <p:spPr>
            <a:xfrm>
              <a:off x="1261875" y="1443250"/>
              <a:ext cx="433438" cy="774607"/>
            </a:xfrm>
            <a:custGeom>
              <a:avLst/>
              <a:gdLst/>
              <a:ahLst/>
              <a:cxnLst/>
              <a:rect l="l" t="t" r="r" b="b"/>
              <a:pathLst>
                <a:path w="9395" h="16790" extrusionOk="0">
                  <a:moveTo>
                    <a:pt x="4698" y="1"/>
                  </a:moveTo>
                  <a:lnTo>
                    <a:pt x="1010" y="1135"/>
                  </a:lnTo>
                  <a:lnTo>
                    <a:pt x="983" y="1278"/>
                  </a:lnTo>
                  <a:lnTo>
                    <a:pt x="804" y="2662"/>
                  </a:lnTo>
                  <a:lnTo>
                    <a:pt x="688" y="4225"/>
                  </a:lnTo>
                  <a:lnTo>
                    <a:pt x="670" y="5332"/>
                  </a:lnTo>
                  <a:lnTo>
                    <a:pt x="724" y="6421"/>
                  </a:lnTo>
                  <a:lnTo>
                    <a:pt x="831" y="7154"/>
                  </a:lnTo>
                  <a:lnTo>
                    <a:pt x="938" y="7591"/>
                  </a:lnTo>
                  <a:lnTo>
                    <a:pt x="1010" y="7788"/>
                  </a:lnTo>
                  <a:lnTo>
                    <a:pt x="1331" y="8636"/>
                  </a:lnTo>
                  <a:lnTo>
                    <a:pt x="1" y="16387"/>
                  </a:lnTo>
                  <a:lnTo>
                    <a:pt x="152" y="16441"/>
                  </a:lnTo>
                  <a:lnTo>
                    <a:pt x="1662" y="16664"/>
                  </a:lnTo>
                  <a:lnTo>
                    <a:pt x="3465" y="16780"/>
                  </a:lnTo>
                  <a:lnTo>
                    <a:pt x="4698" y="16789"/>
                  </a:lnTo>
                  <a:lnTo>
                    <a:pt x="5921" y="16780"/>
                  </a:lnTo>
                  <a:lnTo>
                    <a:pt x="7734" y="16664"/>
                  </a:lnTo>
                  <a:lnTo>
                    <a:pt x="9234" y="16441"/>
                  </a:lnTo>
                  <a:lnTo>
                    <a:pt x="9395" y="16387"/>
                  </a:lnTo>
                  <a:lnTo>
                    <a:pt x="8055" y="8636"/>
                  </a:lnTo>
                  <a:lnTo>
                    <a:pt x="8386" y="7788"/>
                  </a:lnTo>
                  <a:lnTo>
                    <a:pt x="8448" y="7591"/>
                  </a:lnTo>
                  <a:lnTo>
                    <a:pt x="8556" y="7154"/>
                  </a:lnTo>
                  <a:lnTo>
                    <a:pt x="8672" y="6421"/>
                  </a:lnTo>
                  <a:lnTo>
                    <a:pt x="8725" y="5332"/>
                  </a:lnTo>
                  <a:lnTo>
                    <a:pt x="8698" y="4225"/>
                  </a:lnTo>
                  <a:lnTo>
                    <a:pt x="8582" y="2662"/>
                  </a:lnTo>
                  <a:lnTo>
                    <a:pt x="8404" y="1278"/>
                  </a:lnTo>
                  <a:lnTo>
                    <a:pt x="8386" y="1135"/>
                  </a:lnTo>
                  <a:lnTo>
                    <a:pt x="4698" y="1"/>
                  </a:lnTo>
                  <a:close/>
                </a:path>
              </a:pathLst>
            </a:custGeom>
            <a:solidFill>
              <a:srgbClr val="FB2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2"/>
            <p:cNvSpPr/>
            <p:nvPr/>
          </p:nvSpPr>
          <p:spPr>
            <a:xfrm>
              <a:off x="1310918" y="1841684"/>
              <a:ext cx="244331" cy="77092"/>
            </a:xfrm>
            <a:custGeom>
              <a:avLst/>
              <a:gdLst/>
              <a:ahLst/>
              <a:cxnLst/>
              <a:rect l="l" t="t" r="r" b="b"/>
              <a:pathLst>
                <a:path w="5296" h="1671" extrusionOk="0">
                  <a:moveTo>
                    <a:pt x="268" y="0"/>
                  </a:moveTo>
                  <a:lnTo>
                    <a:pt x="0" y="1590"/>
                  </a:lnTo>
                  <a:lnTo>
                    <a:pt x="107" y="1608"/>
                  </a:lnTo>
                  <a:lnTo>
                    <a:pt x="1081" y="1670"/>
                  </a:lnTo>
                  <a:lnTo>
                    <a:pt x="2206" y="1643"/>
                  </a:lnTo>
                  <a:lnTo>
                    <a:pt x="2956" y="1590"/>
                  </a:lnTo>
                  <a:lnTo>
                    <a:pt x="3340" y="1545"/>
                  </a:lnTo>
                  <a:lnTo>
                    <a:pt x="4028" y="1366"/>
                  </a:lnTo>
                  <a:lnTo>
                    <a:pt x="4599" y="1116"/>
                  </a:lnTo>
                  <a:lnTo>
                    <a:pt x="5019" y="840"/>
                  </a:lnTo>
                  <a:lnTo>
                    <a:pt x="5260" y="563"/>
                  </a:lnTo>
                  <a:lnTo>
                    <a:pt x="5296" y="384"/>
                  </a:lnTo>
                  <a:lnTo>
                    <a:pt x="5260" y="286"/>
                  </a:lnTo>
                  <a:lnTo>
                    <a:pt x="5153" y="214"/>
                  </a:lnTo>
                  <a:lnTo>
                    <a:pt x="4992" y="170"/>
                  </a:lnTo>
                  <a:lnTo>
                    <a:pt x="4626" y="152"/>
                  </a:lnTo>
                  <a:lnTo>
                    <a:pt x="4278" y="206"/>
                  </a:lnTo>
                  <a:lnTo>
                    <a:pt x="3903" y="259"/>
                  </a:lnTo>
                  <a:lnTo>
                    <a:pt x="3162" y="313"/>
                  </a:lnTo>
                  <a:lnTo>
                    <a:pt x="2117" y="295"/>
                  </a:lnTo>
                  <a:lnTo>
                    <a:pt x="518" y="7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D32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2"/>
            <p:cNvSpPr/>
            <p:nvPr/>
          </p:nvSpPr>
          <p:spPr>
            <a:xfrm>
              <a:off x="1336062" y="1152821"/>
              <a:ext cx="285114" cy="506793"/>
            </a:xfrm>
            <a:custGeom>
              <a:avLst/>
              <a:gdLst/>
              <a:ahLst/>
              <a:cxnLst/>
              <a:rect l="l" t="t" r="r" b="b"/>
              <a:pathLst>
                <a:path w="6180" h="10985" extrusionOk="0">
                  <a:moveTo>
                    <a:pt x="4492" y="0"/>
                  </a:moveTo>
                  <a:lnTo>
                    <a:pt x="4242" y="232"/>
                  </a:lnTo>
                  <a:lnTo>
                    <a:pt x="3545" y="804"/>
                  </a:lnTo>
                  <a:lnTo>
                    <a:pt x="2884" y="1224"/>
                  </a:lnTo>
                  <a:lnTo>
                    <a:pt x="2402" y="1474"/>
                  </a:lnTo>
                  <a:lnTo>
                    <a:pt x="1893" y="1670"/>
                  </a:lnTo>
                  <a:lnTo>
                    <a:pt x="1366" y="1795"/>
                  </a:lnTo>
                  <a:lnTo>
                    <a:pt x="1089" y="1822"/>
                  </a:lnTo>
                  <a:lnTo>
                    <a:pt x="1098" y="1902"/>
                  </a:lnTo>
                  <a:lnTo>
                    <a:pt x="1107" y="1983"/>
                  </a:lnTo>
                  <a:lnTo>
                    <a:pt x="1089" y="1983"/>
                  </a:lnTo>
                  <a:lnTo>
                    <a:pt x="1072" y="1974"/>
                  </a:lnTo>
                  <a:lnTo>
                    <a:pt x="947" y="1983"/>
                  </a:lnTo>
                  <a:lnTo>
                    <a:pt x="714" y="2081"/>
                  </a:lnTo>
                  <a:lnTo>
                    <a:pt x="545" y="2260"/>
                  </a:lnTo>
                  <a:lnTo>
                    <a:pt x="447" y="2483"/>
                  </a:lnTo>
                  <a:lnTo>
                    <a:pt x="438" y="2617"/>
                  </a:lnTo>
                  <a:lnTo>
                    <a:pt x="447" y="2742"/>
                  </a:lnTo>
                  <a:lnTo>
                    <a:pt x="545" y="2974"/>
                  </a:lnTo>
                  <a:lnTo>
                    <a:pt x="714" y="3144"/>
                  </a:lnTo>
                  <a:lnTo>
                    <a:pt x="947" y="3242"/>
                  </a:lnTo>
                  <a:lnTo>
                    <a:pt x="1072" y="3251"/>
                  </a:lnTo>
                  <a:lnTo>
                    <a:pt x="1197" y="3242"/>
                  </a:lnTo>
                  <a:lnTo>
                    <a:pt x="1304" y="3206"/>
                  </a:lnTo>
                  <a:lnTo>
                    <a:pt x="1375" y="3465"/>
                  </a:lnTo>
                  <a:lnTo>
                    <a:pt x="1545" y="3947"/>
                  </a:lnTo>
                  <a:lnTo>
                    <a:pt x="1741" y="4358"/>
                  </a:lnTo>
                  <a:lnTo>
                    <a:pt x="1982" y="4706"/>
                  </a:lnTo>
                  <a:lnTo>
                    <a:pt x="2116" y="4840"/>
                  </a:lnTo>
                  <a:lnTo>
                    <a:pt x="2116" y="6591"/>
                  </a:lnTo>
                  <a:lnTo>
                    <a:pt x="0" y="7242"/>
                  </a:lnTo>
                  <a:lnTo>
                    <a:pt x="0" y="7894"/>
                  </a:lnTo>
                  <a:lnTo>
                    <a:pt x="9" y="8216"/>
                  </a:lnTo>
                  <a:lnTo>
                    <a:pt x="134" y="8814"/>
                  </a:lnTo>
                  <a:lnTo>
                    <a:pt x="366" y="9368"/>
                  </a:lnTo>
                  <a:lnTo>
                    <a:pt x="705" y="9859"/>
                  </a:lnTo>
                  <a:lnTo>
                    <a:pt x="1116" y="10279"/>
                  </a:lnTo>
                  <a:lnTo>
                    <a:pt x="1616" y="10618"/>
                  </a:lnTo>
                  <a:lnTo>
                    <a:pt x="2170" y="10850"/>
                  </a:lnTo>
                  <a:lnTo>
                    <a:pt x="2768" y="10975"/>
                  </a:lnTo>
                  <a:lnTo>
                    <a:pt x="3090" y="10984"/>
                  </a:lnTo>
                  <a:lnTo>
                    <a:pt x="3402" y="10975"/>
                  </a:lnTo>
                  <a:lnTo>
                    <a:pt x="4010" y="10850"/>
                  </a:lnTo>
                  <a:lnTo>
                    <a:pt x="4563" y="10618"/>
                  </a:lnTo>
                  <a:lnTo>
                    <a:pt x="5054" y="10279"/>
                  </a:lnTo>
                  <a:lnTo>
                    <a:pt x="5474" y="9859"/>
                  </a:lnTo>
                  <a:lnTo>
                    <a:pt x="5804" y="9368"/>
                  </a:lnTo>
                  <a:lnTo>
                    <a:pt x="6046" y="8814"/>
                  </a:lnTo>
                  <a:lnTo>
                    <a:pt x="6162" y="8216"/>
                  </a:lnTo>
                  <a:lnTo>
                    <a:pt x="6180" y="7894"/>
                  </a:lnTo>
                  <a:lnTo>
                    <a:pt x="6180" y="7242"/>
                  </a:lnTo>
                  <a:lnTo>
                    <a:pt x="4054" y="6591"/>
                  </a:lnTo>
                  <a:lnTo>
                    <a:pt x="4054" y="4840"/>
                  </a:lnTo>
                  <a:lnTo>
                    <a:pt x="4188" y="4706"/>
                  </a:lnTo>
                  <a:lnTo>
                    <a:pt x="4429" y="4358"/>
                  </a:lnTo>
                  <a:lnTo>
                    <a:pt x="4635" y="3947"/>
                  </a:lnTo>
                  <a:lnTo>
                    <a:pt x="4804" y="3465"/>
                  </a:lnTo>
                  <a:lnTo>
                    <a:pt x="4867" y="3206"/>
                  </a:lnTo>
                  <a:lnTo>
                    <a:pt x="4983" y="3242"/>
                  </a:lnTo>
                  <a:lnTo>
                    <a:pt x="5099" y="3251"/>
                  </a:lnTo>
                  <a:lnTo>
                    <a:pt x="5233" y="3242"/>
                  </a:lnTo>
                  <a:lnTo>
                    <a:pt x="5456" y="3144"/>
                  </a:lnTo>
                  <a:lnTo>
                    <a:pt x="5635" y="2974"/>
                  </a:lnTo>
                  <a:lnTo>
                    <a:pt x="5724" y="2742"/>
                  </a:lnTo>
                  <a:lnTo>
                    <a:pt x="5733" y="2617"/>
                  </a:lnTo>
                  <a:lnTo>
                    <a:pt x="5724" y="2483"/>
                  </a:lnTo>
                  <a:lnTo>
                    <a:pt x="5635" y="2260"/>
                  </a:lnTo>
                  <a:lnTo>
                    <a:pt x="5456" y="2081"/>
                  </a:lnTo>
                  <a:lnTo>
                    <a:pt x="5233" y="1983"/>
                  </a:lnTo>
                  <a:lnTo>
                    <a:pt x="5099" y="1974"/>
                  </a:lnTo>
                  <a:lnTo>
                    <a:pt x="5081" y="1983"/>
                  </a:lnTo>
                  <a:lnTo>
                    <a:pt x="5072" y="1983"/>
                  </a:lnTo>
                  <a:lnTo>
                    <a:pt x="5081" y="1849"/>
                  </a:lnTo>
                  <a:lnTo>
                    <a:pt x="5090" y="1715"/>
                  </a:lnTo>
                  <a:lnTo>
                    <a:pt x="5099" y="1429"/>
                  </a:lnTo>
                  <a:lnTo>
                    <a:pt x="5028" y="920"/>
                  </a:lnTo>
                  <a:lnTo>
                    <a:pt x="4858" y="500"/>
                  </a:lnTo>
                  <a:lnTo>
                    <a:pt x="4626" y="143"/>
                  </a:lnTo>
                  <a:lnTo>
                    <a:pt x="4492" y="0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2"/>
            <p:cNvSpPr/>
            <p:nvPr/>
          </p:nvSpPr>
          <p:spPr>
            <a:xfrm>
              <a:off x="1441115" y="1332015"/>
              <a:ext cx="75016" cy="21084"/>
            </a:xfrm>
            <a:custGeom>
              <a:avLst/>
              <a:gdLst/>
              <a:ahLst/>
              <a:cxnLst/>
              <a:rect l="l" t="t" r="r" b="b"/>
              <a:pathLst>
                <a:path w="1626" h="457" extrusionOk="0">
                  <a:moveTo>
                    <a:pt x="0" y="1"/>
                  </a:moveTo>
                  <a:lnTo>
                    <a:pt x="72" y="99"/>
                  </a:lnTo>
                  <a:lnTo>
                    <a:pt x="241" y="269"/>
                  </a:lnTo>
                  <a:lnTo>
                    <a:pt x="447" y="385"/>
                  </a:lnTo>
                  <a:lnTo>
                    <a:pt x="688" y="447"/>
                  </a:lnTo>
                  <a:lnTo>
                    <a:pt x="813" y="456"/>
                  </a:lnTo>
                  <a:lnTo>
                    <a:pt x="938" y="447"/>
                  </a:lnTo>
                  <a:lnTo>
                    <a:pt x="1179" y="385"/>
                  </a:lnTo>
                  <a:lnTo>
                    <a:pt x="1384" y="269"/>
                  </a:lnTo>
                  <a:lnTo>
                    <a:pt x="1554" y="99"/>
                  </a:lnTo>
                  <a:lnTo>
                    <a:pt x="1625" y="1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2"/>
            <p:cNvSpPr/>
            <p:nvPr/>
          </p:nvSpPr>
          <p:spPr>
            <a:xfrm>
              <a:off x="1433687" y="1252106"/>
              <a:ext cx="16101" cy="29296"/>
            </a:xfrm>
            <a:custGeom>
              <a:avLst/>
              <a:gdLst/>
              <a:ahLst/>
              <a:cxnLst/>
              <a:rect l="l" t="t" r="r" b="b"/>
              <a:pathLst>
                <a:path w="349" h="635" extrusionOk="0">
                  <a:moveTo>
                    <a:pt x="179" y="0"/>
                  </a:moveTo>
                  <a:lnTo>
                    <a:pt x="108" y="9"/>
                  </a:lnTo>
                  <a:lnTo>
                    <a:pt x="18" y="90"/>
                  </a:lnTo>
                  <a:lnTo>
                    <a:pt x="0" y="143"/>
                  </a:lnTo>
                  <a:lnTo>
                    <a:pt x="0" y="492"/>
                  </a:lnTo>
                  <a:lnTo>
                    <a:pt x="18" y="545"/>
                  </a:lnTo>
                  <a:lnTo>
                    <a:pt x="108" y="625"/>
                  </a:lnTo>
                  <a:lnTo>
                    <a:pt x="179" y="634"/>
                  </a:lnTo>
                  <a:lnTo>
                    <a:pt x="242" y="625"/>
                  </a:lnTo>
                  <a:lnTo>
                    <a:pt x="340" y="545"/>
                  </a:lnTo>
                  <a:lnTo>
                    <a:pt x="349" y="492"/>
                  </a:lnTo>
                  <a:lnTo>
                    <a:pt x="349" y="143"/>
                  </a:lnTo>
                  <a:lnTo>
                    <a:pt x="340" y="90"/>
                  </a:lnTo>
                  <a:lnTo>
                    <a:pt x="242" y="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2C5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2"/>
            <p:cNvSpPr/>
            <p:nvPr/>
          </p:nvSpPr>
          <p:spPr>
            <a:xfrm>
              <a:off x="1507413" y="1252106"/>
              <a:ext cx="15732" cy="29296"/>
            </a:xfrm>
            <a:custGeom>
              <a:avLst/>
              <a:gdLst/>
              <a:ahLst/>
              <a:cxnLst/>
              <a:rect l="l" t="t" r="r" b="b"/>
              <a:pathLst>
                <a:path w="341" h="635" extrusionOk="0">
                  <a:moveTo>
                    <a:pt x="171" y="0"/>
                  </a:moveTo>
                  <a:lnTo>
                    <a:pt x="99" y="9"/>
                  </a:lnTo>
                  <a:lnTo>
                    <a:pt x="10" y="90"/>
                  </a:lnTo>
                  <a:lnTo>
                    <a:pt x="1" y="143"/>
                  </a:lnTo>
                  <a:lnTo>
                    <a:pt x="1" y="492"/>
                  </a:lnTo>
                  <a:lnTo>
                    <a:pt x="10" y="545"/>
                  </a:lnTo>
                  <a:lnTo>
                    <a:pt x="99" y="625"/>
                  </a:lnTo>
                  <a:lnTo>
                    <a:pt x="171" y="634"/>
                  </a:lnTo>
                  <a:lnTo>
                    <a:pt x="242" y="625"/>
                  </a:lnTo>
                  <a:lnTo>
                    <a:pt x="331" y="545"/>
                  </a:lnTo>
                  <a:lnTo>
                    <a:pt x="340" y="492"/>
                  </a:lnTo>
                  <a:lnTo>
                    <a:pt x="340" y="143"/>
                  </a:lnTo>
                  <a:lnTo>
                    <a:pt x="331" y="90"/>
                  </a:lnTo>
                  <a:lnTo>
                    <a:pt x="242" y="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C5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2"/>
            <p:cNvSpPr/>
            <p:nvPr/>
          </p:nvSpPr>
          <p:spPr>
            <a:xfrm>
              <a:off x="1489282" y="1210076"/>
              <a:ext cx="52825" cy="8720"/>
            </a:xfrm>
            <a:custGeom>
              <a:avLst/>
              <a:gdLst/>
              <a:ahLst/>
              <a:cxnLst/>
              <a:rect l="l" t="t" r="r" b="b"/>
              <a:pathLst>
                <a:path w="1145" h="189" fill="none" extrusionOk="0">
                  <a:moveTo>
                    <a:pt x="1" y="188"/>
                  </a:moveTo>
                  <a:lnTo>
                    <a:pt x="72" y="143"/>
                  </a:lnTo>
                  <a:lnTo>
                    <a:pt x="510" y="1"/>
                  </a:lnTo>
                  <a:lnTo>
                    <a:pt x="805" y="36"/>
                  </a:lnTo>
                  <a:lnTo>
                    <a:pt x="1028" y="117"/>
                  </a:lnTo>
                  <a:lnTo>
                    <a:pt x="1144" y="188"/>
                  </a:lnTo>
                </a:path>
              </a:pathLst>
            </a:custGeom>
            <a:noFill/>
            <a:ln w="3800" cap="rnd" cmpd="sng">
              <a:solidFill>
                <a:srgbClr val="3F73AC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2"/>
            <p:cNvSpPr/>
            <p:nvPr/>
          </p:nvSpPr>
          <p:spPr>
            <a:xfrm>
              <a:off x="3333934" y="977910"/>
              <a:ext cx="334156" cy="333741"/>
            </a:xfrm>
            <a:custGeom>
              <a:avLst/>
              <a:gdLst/>
              <a:ahLst/>
              <a:cxnLst/>
              <a:rect l="l" t="t" r="r" b="b"/>
              <a:pathLst>
                <a:path w="7243" h="7234" extrusionOk="0">
                  <a:moveTo>
                    <a:pt x="3626" y="0"/>
                  </a:moveTo>
                  <a:lnTo>
                    <a:pt x="3251" y="9"/>
                  </a:lnTo>
                  <a:lnTo>
                    <a:pt x="2546" y="152"/>
                  </a:lnTo>
                  <a:lnTo>
                    <a:pt x="1894" y="429"/>
                  </a:lnTo>
                  <a:lnTo>
                    <a:pt x="1322" y="822"/>
                  </a:lnTo>
                  <a:lnTo>
                    <a:pt x="831" y="1313"/>
                  </a:lnTo>
                  <a:lnTo>
                    <a:pt x="438" y="1885"/>
                  </a:lnTo>
                  <a:lnTo>
                    <a:pt x="162" y="2537"/>
                  </a:lnTo>
                  <a:lnTo>
                    <a:pt x="19" y="3242"/>
                  </a:lnTo>
                  <a:lnTo>
                    <a:pt x="1" y="3617"/>
                  </a:lnTo>
                  <a:lnTo>
                    <a:pt x="19" y="3983"/>
                  </a:lnTo>
                  <a:lnTo>
                    <a:pt x="162" y="4698"/>
                  </a:lnTo>
                  <a:lnTo>
                    <a:pt x="438" y="5341"/>
                  </a:lnTo>
                  <a:lnTo>
                    <a:pt x="831" y="5921"/>
                  </a:lnTo>
                  <a:lnTo>
                    <a:pt x="1322" y="6412"/>
                  </a:lnTo>
                  <a:lnTo>
                    <a:pt x="1894" y="6805"/>
                  </a:lnTo>
                  <a:lnTo>
                    <a:pt x="2546" y="7073"/>
                  </a:lnTo>
                  <a:lnTo>
                    <a:pt x="3251" y="7225"/>
                  </a:lnTo>
                  <a:lnTo>
                    <a:pt x="3626" y="7234"/>
                  </a:lnTo>
                  <a:lnTo>
                    <a:pt x="3992" y="7225"/>
                  </a:lnTo>
                  <a:lnTo>
                    <a:pt x="4707" y="7073"/>
                  </a:lnTo>
                  <a:lnTo>
                    <a:pt x="5350" y="6805"/>
                  </a:lnTo>
                  <a:lnTo>
                    <a:pt x="5930" y="6412"/>
                  </a:lnTo>
                  <a:lnTo>
                    <a:pt x="6421" y="5921"/>
                  </a:lnTo>
                  <a:lnTo>
                    <a:pt x="6814" y="5341"/>
                  </a:lnTo>
                  <a:lnTo>
                    <a:pt x="7082" y="4698"/>
                  </a:lnTo>
                  <a:lnTo>
                    <a:pt x="7234" y="3983"/>
                  </a:lnTo>
                  <a:lnTo>
                    <a:pt x="7243" y="3617"/>
                  </a:lnTo>
                  <a:lnTo>
                    <a:pt x="7234" y="3242"/>
                  </a:lnTo>
                  <a:lnTo>
                    <a:pt x="7082" y="2537"/>
                  </a:lnTo>
                  <a:lnTo>
                    <a:pt x="6814" y="1885"/>
                  </a:lnTo>
                  <a:lnTo>
                    <a:pt x="6421" y="1313"/>
                  </a:lnTo>
                  <a:lnTo>
                    <a:pt x="5930" y="822"/>
                  </a:lnTo>
                  <a:lnTo>
                    <a:pt x="5350" y="429"/>
                  </a:lnTo>
                  <a:lnTo>
                    <a:pt x="4707" y="152"/>
                  </a:lnTo>
                  <a:lnTo>
                    <a:pt x="3992" y="9"/>
                  </a:lnTo>
                  <a:lnTo>
                    <a:pt x="3626" y="0"/>
                  </a:lnTo>
                  <a:close/>
                </a:path>
              </a:pathLst>
            </a:custGeom>
            <a:solidFill>
              <a:srgbClr val="3A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2"/>
            <p:cNvSpPr/>
            <p:nvPr/>
          </p:nvSpPr>
          <p:spPr>
            <a:xfrm>
              <a:off x="3406045" y="1144371"/>
              <a:ext cx="229106" cy="662083"/>
            </a:xfrm>
            <a:custGeom>
              <a:avLst/>
              <a:gdLst/>
              <a:ahLst/>
              <a:cxnLst/>
              <a:rect l="l" t="t" r="r" b="b"/>
              <a:pathLst>
                <a:path w="4966" h="14351" extrusionOk="0">
                  <a:moveTo>
                    <a:pt x="3564" y="0"/>
                  </a:moveTo>
                  <a:lnTo>
                    <a:pt x="2751" y="45"/>
                  </a:lnTo>
                  <a:lnTo>
                    <a:pt x="2304" y="125"/>
                  </a:lnTo>
                  <a:lnTo>
                    <a:pt x="2135" y="161"/>
                  </a:lnTo>
                  <a:lnTo>
                    <a:pt x="1831" y="313"/>
                  </a:lnTo>
                  <a:lnTo>
                    <a:pt x="1581" y="545"/>
                  </a:lnTo>
                  <a:lnTo>
                    <a:pt x="1403" y="831"/>
                  </a:lnTo>
                  <a:lnTo>
                    <a:pt x="1349" y="1000"/>
                  </a:lnTo>
                  <a:lnTo>
                    <a:pt x="1242" y="1447"/>
                  </a:lnTo>
                  <a:lnTo>
                    <a:pt x="1170" y="2000"/>
                  </a:lnTo>
                  <a:lnTo>
                    <a:pt x="1072" y="1929"/>
                  </a:lnTo>
                  <a:lnTo>
                    <a:pt x="840" y="1849"/>
                  </a:lnTo>
                  <a:lnTo>
                    <a:pt x="715" y="1840"/>
                  </a:lnTo>
                  <a:lnTo>
                    <a:pt x="572" y="1849"/>
                  </a:lnTo>
                  <a:lnTo>
                    <a:pt x="313" y="1956"/>
                  </a:lnTo>
                  <a:lnTo>
                    <a:pt x="117" y="2152"/>
                  </a:lnTo>
                  <a:lnTo>
                    <a:pt x="9" y="2411"/>
                  </a:lnTo>
                  <a:lnTo>
                    <a:pt x="1" y="2554"/>
                  </a:lnTo>
                  <a:lnTo>
                    <a:pt x="9" y="2706"/>
                  </a:lnTo>
                  <a:lnTo>
                    <a:pt x="117" y="2956"/>
                  </a:lnTo>
                  <a:lnTo>
                    <a:pt x="313" y="3152"/>
                  </a:lnTo>
                  <a:lnTo>
                    <a:pt x="572" y="3260"/>
                  </a:lnTo>
                  <a:lnTo>
                    <a:pt x="715" y="3277"/>
                  </a:lnTo>
                  <a:lnTo>
                    <a:pt x="840" y="3268"/>
                  </a:lnTo>
                  <a:lnTo>
                    <a:pt x="1054" y="3188"/>
                  </a:lnTo>
                  <a:lnTo>
                    <a:pt x="1144" y="3126"/>
                  </a:lnTo>
                  <a:lnTo>
                    <a:pt x="1144" y="6242"/>
                  </a:lnTo>
                  <a:lnTo>
                    <a:pt x="2421" y="14351"/>
                  </a:lnTo>
                  <a:lnTo>
                    <a:pt x="3662" y="6242"/>
                  </a:lnTo>
                  <a:lnTo>
                    <a:pt x="3662" y="5046"/>
                  </a:lnTo>
                  <a:lnTo>
                    <a:pt x="3823" y="5063"/>
                  </a:lnTo>
                  <a:lnTo>
                    <a:pt x="3983" y="5063"/>
                  </a:lnTo>
                  <a:lnTo>
                    <a:pt x="4180" y="5054"/>
                  </a:lnTo>
                  <a:lnTo>
                    <a:pt x="4537" y="4912"/>
                  </a:lnTo>
                  <a:lnTo>
                    <a:pt x="4805" y="4644"/>
                  </a:lnTo>
                  <a:lnTo>
                    <a:pt x="4948" y="4295"/>
                  </a:lnTo>
                  <a:lnTo>
                    <a:pt x="4966" y="4099"/>
                  </a:lnTo>
                  <a:lnTo>
                    <a:pt x="4966" y="822"/>
                  </a:lnTo>
                  <a:lnTo>
                    <a:pt x="4957" y="697"/>
                  </a:lnTo>
                  <a:lnTo>
                    <a:pt x="4876" y="456"/>
                  </a:lnTo>
                  <a:lnTo>
                    <a:pt x="4724" y="259"/>
                  </a:lnTo>
                  <a:lnTo>
                    <a:pt x="4510" y="125"/>
                  </a:lnTo>
                  <a:lnTo>
                    <a:pt x="4385" y="89"/>
                  </a:lnTo>
                  <a:lnTo>
                    <a:pt x="4117" y="36"/>
                  </a:lnTo>
                  <a:lnTo>
                    <a:pt x="3564" y="0"/>
                  </a:lnTo>
                  <a:close/>
                </a:path>
              </a:pathLst>
            </a:custGeom>
            <a:solidFill>
              <a:srgbClr val="933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2"/>
            <p:cNvSpPr/>
            <p:nvPr/>
          </p:nvSpPr>
          <p:spPr>
            <a:xfrm>
              <a:off x="7651753" y="2228954"/>
              <a:ext cx="229937" cy="1514058"/>
            </a:xfrm>
            <a:custGeom>
              <a:avLst/>
              <a:gdLst/>
              <a:ahLst/>
              <a:cxnLst/>
              <a:rect l="l" t="t" r="r" b="b"/>
              <a:pathLst>
                <a:path w="4984" h="32818" extrusionOk="0">
                  <a:moveTo>
                    <a:pt x="1" y="0"/>
                  </a:moveTo>
                  <a:lnTo>
                    <a:pt x="1" y="10680"/>
                  </a:lnTo>
                  <a:lnTo>
                    <a:pt x="706" y="32818"/>
                  </a:lnTo>
                  <a:lnTo>
                    <a:pt x="4984" y="32818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FFB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2"/>
            <p:cNvSpPr/>
            <p:nvPr/>
          </p:nvSpPr>
          <p:spPr>
            <a:xfrm>
              <a:off x="7684326" y="3743014"/>
              <a:ext cx="254204" cy="68464"/>
            </a:xfrm>
            <a:custGeom>
              <a:avLst/>
              <a:gdLst/>
              <a:ahLst/>
              <a:cxnLst/>
              <a:rect l="l" t="t" r="r" b="b"/>
              <a:pathLst>
                <a:path w="5510" h="1484" extrusionOk="0">
                  <a:moveTo>
                    <a:pt x="0" y="1"/>
                  </a:moveTo>
                  <a:lnTo>
                    <a:pt x="0" y="1483"/>
                  </a:lnTo>
                  <a:lnTo>
                    <a:pt x="5510" y="1483"/>
                  </a:lnTo>
                  <a:lnTo>
                    <a:pt x="5510" y="1465"/>
                  </a:lnTo>
                  <a:lnTo>
                    <a:pt x="5456" y="1197"/>
                  </a:lnTo>
                  <a:lnTo>
                    <a:pt x="5278" y="876"/>
                  </a:lnTo>
                  <a:lnTo>
                    <a:pt x="5063" y="635"/>
                  </a:lnTo>
                  <a:lnTo>
                    <a:pt x="4742" y="385"/>
                  </a:lnTo>
                  <a:lnTo>
                    <a:pt x="4295" y="126"/>
                  </a:lnTo>
                  <a:lnTo>
                    <a:pt x="4019" y="1"/>
                  </a:lnTo>
                  <a:close/>
                </a:path>
              </a:pathLst>
            </a:custGeom>
            <a:solidFill>
              <a:srgbClr val="3F7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2"/>
            <p:cNvSpPr/>
            <p:nvPr/>
          </p:nvSpPr>
          <p:spPr>
            <a:xfrm>
              <a:off x="7766725" y="3743014"/>
              <a:ext cx="98913" cy="25190"/>
            </a:xfrm>
            <a:custGeom>
              <a:avLst/>
              <a:gdLst/>
              <a:ahLst/>
              <a:cxnLst/>
              <a:rect l="l" t="t" r="r" b="b"/>
              <a:pathLst>
                <a:path w="2144" h="546" extrusionOk="0">
                  <a:moveTo>
                    <a:pt x="277" y="1"/>
                  </a:moveTo>
                  <a:lnTo>
                    <a:pt x="161" y="19"/>
                  </a:lnTo>
                  <a:lnTo>
                    <a:pt x="18" y="162"/>
                  </a:lnTo>
                  <a:lnTo>
                    <a:pt x="0" y="278"/>
                  </a:lnTo>
                  <a:lnTo>
                    <a:pt x="18" y="385"/>
                  </a:lnTo>
                  <a:lnTo>
                    <a:pt x="161" y="537"/>
                  </a:lnTo>
                  <a:lnTo>
                    <a:pt x="277" y="546"/>
                  </a:lnTo>
                  <a:lnTo>
                    <a:pt x="1875" y="546"/>
                  </a:lnTo>
                  <a:lnTo>
                    <a:pt x="1982" y="537"/>
                  </a:lnTo>
                  <a:lnTo>
                    <a:pt x="2134" y="385"/>
                  </a:lnTo>
                  <a:lnTo>
                    <a:pt x="2143" y="278"/>
                  </a:lnTo>
                  <a:lnTo>
                    <a:pt x="2134" y="162"/>
                  </a:lnTo>
                  <a:lnTo>
                    <a:pt x="1982" y="19"/>
                  </a:lnTo>
                  <a:lnTo>
                    <a:pt x="1875" y="1"/>
                  </a:lnTo>
                  <a:close/>
                </a:path>
              </a:pathLst>
            </a:custGeom>
            <a:solidFill>
              <a:srgbClr val="FFB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7291658" y="2228954"/>
              <a:ext cx="360130" cy="1514058"/>
            </a:xfrm>
            <a:custGeom>
              <a:avLst/>
              <a:gdLst/>
              <a:ahLst/>
              <a:cxnLst/>
              <a:rect l="l" t="t" r="r" b="b"/>
              <a:pathLst>
                <a:path w="7806" h="32818" extrusionOk="0">
                  <a:moveTo>
                    <a:pt x="3805" y="0"/>
                  </a:moveTo>
                  <a:lnTo>
                    <a:pt x="1" y="32818"/>
                  </a:lnTo>
                  <a:lnTo>
                    <a:pt x="4144" y="32818"/>
                  </a:lnTo>
                  <a:lnTo>
                    <a:pt x="7806" y="7814"/>
                  </a:lnTo>
                  <a:lnTo>
                    <a:pt x="7806" y="0"/>
                  </a:lnTo>
                  <a:close/>
                </a:path>
              </a:pathLst>
            </a:custGeom>
            <a:solidFill>
              <a:srgbClr val="FFB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2"/>
            <p:cNvSpPr/>
            <p:nvPr/>
          </p:nvSpPr>
          <p:spPr>
            <a:xfrm>
              <a:off x="7209258" y="3743014"/>
              <a:ext cx="273627" cy="68464"/>
            </a:xfrm>
            <a:custGeom>
              <a:avLst/>
              <a:gdLst/>
              <a:ahLst/>
              <a:cxnLst/>
              <a:rect l="l" t="t" r="r" b="b"/>
              <a:pathLst>
                <a:path w="5931" h="1484" extrusionOk="0">
                  <a:moveTo>
                    <a:pt x="1787" y="1"/>
                  </a:moveTo>
                  <a:lnTo>
                    <a:pt x="1555" y="10"/>
                  </a:lnTo>
                  <a:lnTo>
                    <a:pt x="1144" y="135"/>
                  </a:lnTo>
                  <a:lnTo>
                    <a:pt x="804" y="340"/>
                  </a:lnTo>
                  <a:lnTo>
                    <a:pt x="519" y="608"/>
                  </a:lnTo>
                  <a:lnTo>
                    <a:pt x="215" y="1019"/>
                  </a:lnTo>
                  <a:lnTo>
                    <a:pt x="10" y="1439"/>
                  </a:lnTo>
                  <a:lnTo>
                    <a:pt x="1" y="1483"/>
                  </a:lnTo>
                  <a:lnTo>
                    <a:pt x="5689" y="1483"/>
                  </a:lnTo>
                  <a:lnTo>
                    <a:pt x="5930" y="1"/>
                  </a:lnTo>
                  <a:close/>
                </a:path>
              </a:pathLst>
            </a:custGeom>
            <a:solidFill>
              <a:srgbClr val="3F7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2"/>
            <p:cNvSpPr/>
            <p:nvPr/>
          </p:nvSpPr>
          <p:spPr>
            <a:xfrm>
              <a:off x="7291658" y="3743014"/>
              <a:ext cx="103066" cy="25190"/>
            </a:xfrm>
            <a:custGeom>
              <a:avLst/>
              <a:gdLst/>
              <a:ahLst/>
              <a:cxnLst/>
              <a:rect l="l" t="t" r="r" b="b"/>
              <a:pathLst>
                <a:path w="2234" h="546" extrusionOk="0">
                  <a:moveTo>
                    <a:pt x="278" y="1"/>
                  </a:moveTo>
                  <a:lnTo>
                    <a:pt x="170" y="19"/>
                  </a:lnTo>
                  <a:lnTo>
                    <a:pt x="19" y="162"/>
                  </a:lnTo>
                  <a:lnTo>
                    <a:pt x="1" y="278"/>
                  </a:lnTo>
                  <a:lnTo>
                    <a:pt x="19" y="385"/>
                  </a:lnTo>
                  <a:lnTo>
                    <a:pt x="170" y="537"/>
                  </a:lnTo>
                  <a:lnTo>
                    <a:pt x="278" y="546"/>
                  </a:lnTo>
                  <a:lnTo>
                    <a:pt x="1956" y="546"/>
                  </a:lnTo>
                  <a:lnTo>
                    <a:pt x="2064" y="537"/>
                  </a:lnTo>
                  <a:lnTo>
                    <a:pt x="2215" y="385"/>
                  </a:lnTo>
                  <a:lnTo>
                    <a:pt x="2233" y="278"/>
                  </a:lnTo>
                  <a:lnTo>
                    <a:pt x="2215" y="162"/>
                  </a:lnTo>
                  <a:lnTo>
                    <a:pt x="2064" y="19"/>
                  </a:lnTo>
                  <a:lnTo>
                    <a:pt x="1956" y="1"/>
                  </a:lnTo>
                  <a:close/>
                </a:path>
              </a:pathLst>
            </a:custGeom>
            <a:solidFill>
              <a:srgbClr val="FFB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2"/>
            <p:cNvSpPr/>
            <p:nvPr/>
          </p:nvSpPr>
          <p:spPr>
            <a:xfrm>
              <a:off x="7734568" y="2228954"/>
              <a:ext cx="111693" cy="184586"/>
            </a:xfrm>
            <a:custGeom>
              <a:avLst/>
              <a:gdLst/>
              <a:ahLst/>
              <a:cxnLst/>
              <a:rect l="l" t="t" r="r" b="b"/>
              <a:pathLst>
                <a:path w="2421" h="4001" extrusionOk="0">
                  <a:moveTo>
                    <a:pt x="1" y="0"/>
                  </a:moveTo>
                  <a:lnTo>
                    <a:pt x="72" y="197"/>
                  </a:lnTo>
                  <a:lnTo>
                    <a:pt x="447" y="1161"/>
                  </a:lnTo>
                  <a:lnTo>
                    <a:pt x="911" y="2108"/>
                  </a:lnTo>
                  <a:lnTo>
                    <a:pt x="1277" y="2751"/>
                  </a:lnTo>
                  <a:lnTo>
                    <a:pt x="1697" y="3331"/>
                  </a:lnTo>
                  <a:lnTo>
                    <a:pt x="2170" y="3822"/>
                  </a:lnTo>
                  <a:lnTo>
                    <a:pt x="2421" y="4001"/>
                  </a:lnTo>
                  <a:lnTo>
                    <a:pt x="2313" y="0"/>
                  </a:lnTo>
                  <a:close/>
                </a:path>
              </a:pathLst>
            </a:custGeom>
            <a:solidFill>
              <a:srgbClr val="D6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2"/>
            <p:cNvSpPr/>
            <p:nvPr/>
          </p:nvSpPr>
          <p:spPr>
            <a:xfrm>
              <a:off x="7451105" y="2228954"/>
              <a:ext cx="115799" cy="139282"/>
            </a:xfrm>
            <a:custGeom>
              <a:avLst/>
              <a:gdLst/>
              <a:ahLst/>
              <a:cxnLst/>
              <a:rect l="l" t="t" r="r" b="b"/>
              <a:pathLst>
                <a:path w="2510" h="3019" extrusionOk="0">
                  <a:moveTo>
                    <a:pt x="349" y="0"/>
                  </a:moveTo>
                  <a:lnTo>
                    <a:pt x="1" y="3019"/>
                  </a:lnTo>
                  <a:lnTo>
                    <a:pt x="1" y="3019"/>
                  </a:lnTo>
                  <a:lnTo>
                    <a:pt x="224" y="2885"/>
                  </a:lnTo>
                  <a:lnTo>
                    <a:pt x="644" y="2554"/>
                  </a:lnTo>
                  <a:lnTo>
                    <a:pt x="1224" y="1983"/>
                  </a:lnTo>
                  <a:lnTo>
                    <a:pt x="1858" y="1134"/>
                  </a:lnTo>
                  <a:lnTo>
                    <a:pt x="2340" y="331"/>
                  </a:lnTo>
                  <a:lnTo>
                    <a:pt x="2510" y="0"/>
                  </a:lnTo>
                  <a:close/>
                </a:path>
              </a:pathLst>
            </a:custGeom>
            <a:solidFill>
              <a:srgbClr val="D6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2"/>
            <p:cNvSpPr/>
            <p:nvPr/>
          </p:nvSpPr>
          <p:spPr>
            <a:xfrm>
              <a:off x="7651753" y="2228954"/>
              <a:ext cx="46" cy="360499"/>
            </a:xfrm>
            <a:custGeom>
              <a:avLst/>
              <a:gdLst/>
              <a:ahLst/>
              <a:cxnLst/>
              <a:rect l="l" t="t" r="r" b="b"/>
              <a:pathLst>
                <a:path w="1" h="7814" fill="none" extrusionOk="0">
                  <a:moveTo>
                    <a:pt x="1" y="7814"/>
                  </a:moveTo>
                  <a:lnTo>
                    <a:pt x="1" y="0"/>
                  </a:lnTo>
                </a:path>
              </a:pathLst>
            </a:custGeom>
            <a:noFill/>
            <a:ln w="3800" cap="flat" cmpd="sng">
              <a:solidFill>
                <a:srgbClr val="D69400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7546700" y="2589418"/>
              <a:ext cx="175959" cy="46"/>
            </a:xfrm>
            <a:custGeom>
              <a:avLst/>
              <a:gdLst/>
              <a:ahLst/>
              <a:cxnLst/>
              <a:rect l="l" t="t" r="r" b="b"/>
              <a:pathLst>
                <a:path w="3814" h="1" fill="none" extrusionOk="0">
                  <a:moveTo>
                    <a:pt x="0" y="1"/>
                  </a:moveTo>
                  <a:lnTo>
                    <a:pt x="3814" y="1"/>
                  </a:lnTo>
                </a:path>
              </a:pathLst>
            </a:custGeom>
            <a:noFill/>
            <a:ln w="3800" cap="flat" cmpd="sng">
              <a:solidFill>
                <a:srgbClr val="D69400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7681004" y="3644559"/>
              <a:ext cx="200687" cy="98498"/>
            </a:xfrm>
            <a:custGeom>
              <a:avLst/>
              <a:gdLst/>
              <a:ahLst/>
              <a:cxnLst/>
              <a:rect l="l" t="t" r="r" b="b"/>
              <a:pathLst>
                <a:path w="4350" h="2135" extrusionOk="0">
                  <a:moveTo>
                    <a:pt x="1" y="1"/>
                  </a:moveTo>
                  <a:lnTo>
                    <a:pt x="72" y="2135"/>
                  </a:lnTo>
                  <a:lnTo>
                    <a:pt x="4350" y="2135"/>
                  </a:lnTo>
                  <a:lnTo>
                    <a:pt x="4296" y="1"/>
                  </a:lnTo>
                  <a:close/>
                </a:path>
              </a:pathLst>
            </a:custGeom>
            <a:solidFill>
              <a:srgbClr val="D6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2"/>
            <p:cNvSpPr/>
            <p:nvPr/>
          </p:nvSpPr>
          <p:spPr>
            <a:xfrm>
              <a:off x="7291658" y="3644559"/>
              <a:ext cx="205624" cy="98498"/>
            </a:xfrm>
            <a:custGeom>
              <a:avLst/>
              <a:gdLst/>
              <a:ahLst/>
              <a:cxnLst/>
              <a:rect l="l" t="t" r="r" b="b"/>
              <a:pathLst>
                <a:path w="4457" h="2135" extrusionOk="0">
                  <a:moveTo>
                    <a:pt x="251" y="1"/>
                  </a:moveTo>
                  <a:lnTo>
                    <a:pt x="1" y="2135"/>
                  </a:lnTo>
                  <a:lnTo>
                    <a:pt x="4144" y="2135"/>
                  </a:lnTo>
                  <a:lnTo>
                    <a:pt x="4457" y="1"/>
                  </a:lnTo>
                  <a:close/>
                </a:path>
              </a:pathLst>
            </a:custGeom>
            <a:solidFill>
              <a:srgbClr val="D6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7741166" y="1037018"/>
              <a:ext cx="218403" cy="580978"/>
            </a:xfrm>
            <a:custGeom>
              <a:avLst/>
              <a:gdLst/>
              <a:ahLst/>
              <a:cxnLst/>
              <a:rect l="l" t="t" r="r" b="b"/>
              <a:pathLst>
                <a:path w="4734" h="12593" extrusionOk="0">
                  <a:moveTo>
                    <a:pt x="1911" y="1"/>
                  </a:moveTo>
                  <a:lnTo>
                    <a:pt x="1527" y="19"/>
                  </a:lnTo>
                  <a:lnTo>
                    <a:pt x="1233" y="117"/>
                  </a:lnTo>
                  <a:lnTo>
                    <a:pt x="1009" y="260"/>
                  </a:lnTo>
                  <a:lnTo>
                    <a:pt x="777" y="510"/>
                  </a:lnTo>
                  <a:lnTo>
                    <a:pt x="661" y="787"/>
                  </a:lnTo>
                  <a:lnTo>
                    <a:pt x="652" y="823"/>
                  </a:lnTo>
                  <a:lnTo>
                    <a:pt x="625" y="876"/>
                  </a:lnTo>
                  <a:lnTo>
                    <a:pt x="679" y="1198"/>
                  </a:lnTo>
                  <a:lnTo>
                    <a:pt x="840" y="1394"/>
                  </a:lnTo>
                  <a:lnTo>
                    <a:pt x="1027" y="1519"/>
                  </a:lnTo>
                  <a:lnTo>
                    <a:pt x="1152" y="1573"/>
                  </a:lnTo>
                  <a:lnTo>
                    <a:pt x="1277" y="1644"/>
                  </a:lnTo>
                  <a:lnTo>
                    <a:pt x="1483" y="1894"/>
                  </a:lnTo>
                  <a:lnTo>
                    <a:pt x="1626" y="2278"/>
                  </a:lnTo>
                  <a:lnTo>
                    <a:pt x="1697" y="2778"/>
                  </a:lnTo>
                  <a:lnTo>
                    <a:pt x="1688" y="3368"/>
                  </a:lnTo>
                  <a:lnTo>
                    <a:pt x="1608" y="4055"/>
                  </a:lnTo>
                  <a:lnTo>
                    <a:pt x="1420" y="4823"/>
                  </a:lnTo>
                  <a:lnTo>
                    <a:pt x="1143" y="5645"/>
                  </a:lnTo>
                  <a:lnTo>
                    <a:pt x="965" y="6082"/>
                  </a:lnTo>
                  <a:lnTo>
                    <a:pt x="777" y="6529"/>
                  </a:lnTo>
                  <a:lnTo>
                    <a:pt x="492" y="7431"/>
                  </a:lnTo>
                  <a:lnTo>
                    <a:pt x="286" y="8324"/>
                  </a:lnTo>
                  <a:lnTo>
                    <a:pt x="143" y="9163"/>
                  </a:lnTo>
                  <a:lnTo>
                    <a:pt x="0" y="10904"/>
                  </a:lnTo>
                  <a:lnTo>
                    <a:pt x="0" y="11262"/>
                  </a:lnTo>
                  <a:lnTo>
                    <a:pt x="3287" y="12592"/>
                  </a:lnTo>
                  <a:lnTo>
                    <a:pt x="3304" y="12092"/>
                  </a:lnTo>
                  <a:lnTo>
                    <a:pt x="3626" y="9136"/>
                  </a:lnTo>
                  <a:lnTo>
                    <a:pt x="3965" y="7332"/>
                  </a:lnTo>
                  <a:lnTo>
                    <a:pt x="4278" y="6109"/>
                  </a:lnTo>
                  <a:lnTo>
                    <a:pt x="4456" y="5529"/>
                  </a:lnTo>
                  <a:lnTo>
                    <a:pt x="4546" y="5234"/>
                  </a:lnTo>
                  <a:lnTo>
                    <a:pt x="4671" y="4671"/>
                  </a:lnTo>
                  <a:lnTo>
                    <a:pt x="4733" y="4144"/>
                  </a:lnTo>
                  <a:lnTo>
                    <a:pt x="4724" y="3627"/>
                  </a:lnTo>
                  <a:lnTo>
                    <a:pt x="4680" y="3144"/>
                  </a:lnTo>
                  <a:lnTo>
                    <a:pt x="4573" y="2689"/>
                  </a:lnTo>
                  <a:lnTo>
                    <a:pt x="4439" y="2269"/>
                  </a:lnTo>
                  <a:lnTo>
                    <a:pt x="4260" y="1876"/>
                  </a:lnTo>
                  <a:lnTo>
                    <a:pt x="3947" y="1349"/>
                  </a:lnTo>
                  <a:lnTo>
                    <a:pt x="3447" y="769"/>
                  </a:lnTo>
                  <a:lnTo>
                    <a:pt x="2912" y="340"/>
                  </a:lnTo>
                  <a:lnTo>
                    <a:pt x="2385" y="81"/>
                  </a:lnTo>
                  <a:lnTo>
                    <a:pt x="2144" y="28"/>
                  </a:lnTo>
                  <a:lnTo>
                    <a:pt x="1911" y="1"/>
                  </a:lnTo>
                  <a:close/>
                </a:path>
              </a:pathLst>
            </a:custGeom>
            <a:solidFill>
              <a:srgbClr val="FB2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2"/>
            <p:cNvSpPr/>
            <p:nvPr/>
          </p:nvSpPr>
          <p:spPr>
            <a:xfrm>
              <a:off x="7737060" y="1081125"/>
              <a:ext cx="83228" cy="82858"/>
            </a:xfrm>
            <a:custGeom>
              <a:avLst/>
              <a:gdLst/>
              <a:ahLst/>
              <a:cxnLst/>
              <a:rect l="l" t="t" r="r" b="b"/>
              <a:pathLst>
                <a:path w="1804" h="1796" extrusionOk="0">
                  <a:moveTo>
                    <a:pt x="902" y="0"/>
                  </a:moveTo>
                  <a:lnTo>
                    <a:pt x="714" y="9"/>
                  </a:lnTo>
                  <a:lnTo>
                    <a:pt x="393" y="143"/>
                  </a:lnTo>
                  <a:lnTo>
                    <a:pt x="152" y="393"/>
                  </a:lnTo>
                  <a:lnTo>
                    <a:pt x="9" y="715"/>
                  </a:lnTo>
                  <a:lnTo>
                    <a:pt x="0" y="902"/>
                  </a:lnTo>
                  <a:lnTo>
                    <a:pt x="9" y="1081"/>
                  </a:lnTo>
                  <a:lnTo>
                    <a:pt x="152" y="1402"/>
                  </a:lnTo>
                  <a:lnTo>
                    <a:pt x="393" y="1652"/>
                  </a:lnTo>
                  <a:lnTo>
                    <a:pt x="714" y="1786"/>
                  </a:lnTo>
                  <a:lnTo>
                    <a:pt x="902" y="1795"/>
                  </a:lnTo>
                  <a:lnTo>
                    <a:pt x="1081" y="1786"/>
                  </a:lnTo>
                  <a:lnTo>
                    <a:pt x="1411" y="1652"/>
                  </a:lnTo>
                  <a:lnTo>
                    <a:pt x="1652" y="1402"/>
                  </a:lnTo>
                  <a:lnTo>
                    <a:pt x="1786" y="1081"/>
                  </a:lnTo>
                  <a:lnTo>
                    <a:pt x="1804" y="902"/>
                  </a:lnTo>
                  <a:lnTo>
                    <a:pt x="1786" y="715"/>
                  </a:lnTo>
                  <a:lnTo>
                    <a:pt x="1652" y="393"/>
                  </a:lnTo>
                  <a:lnTo>
                    <a:pt x="1411" y="143"/>
                  </a:lnTo>
                  <a:lnTo>
                    <a:pt x="1081" y="9"/>
                  </a:lnTo>
                  <a:lnTo>
                    <a:pt x="902" y="0"/>
                  </a:lnTo>
                  <a:close/>
                </a:path>
              </a:pathLst>
            </a:custGeom>
            <a:solidFill>
              <a:srgbClr val="3F7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2"/>
            <p:cNvSpPr/>
            <p:nvPr/>
          </p:nvSpPr>
          <p:spPr>
            <a:xfrm>
              <a:off x="7770832" y="1506733"/>
              <a:ext cx="221679" cy="564462"/>
            </a:xfrm>
            <a:custGeom>
              <a:avLst/>
              <a:gdLst/>
              <a:ahLst/>
              <a:cxnLst/>
              <a:rect l="l" t="t" r="r" b="b"/>
              <a:pathLst>
                <a:path w="4805" h="12235" extrusionOk="0">
                  <a:moveTo>
                    <a:pt x="1206" y="0"/>
                  </a:moveTo>
                  <a:lnTo>
                    <a:pt x="0" y="7457"/>
                  </a:lnTo>
                  <a:lnTo>
                    <a:pt x="1518" y="12234"/>
                  </a:lnTo>
                  <a:lnTo>
                    <a:pt x="4805" y="12234"/>
                  </a:lnTo>
                  <a:lnTo>
                    <a:pt x="4010" y="3447"/>
                  </a:lnTo>
                  <a:lnTo>
                    <a:pt x="3974" y="3143"/>
                  </a:lnTo>
                  <a:lnTo>
                    <a:pt x="3831" y="2572"/>
                  </a:lnTo>
                  <a:lnTo>
                    <a:pt x="3608" y="2036"/>
                  </a:lnTo>
                  <a:lnTo>
                    <a:pt x="3313" y="1536"/>
                  </a:lnTo>
                  <a:lnTo>
                    <a:pt x="2956" y="1090"/>
                  </a:lnTo>
                  <a:lnTo>
                    <a:pt x="2528" y="697"/>
                  </a:lnTo>
                  <a:lnTo>
                    <a:pt x="2054" y="366"/>
                  </a:lnTo>
                  <a:lnTo>
                    <a:pt x="1518" y="107"/>
                  </a:lnTo>
                  <a:lnTo>
                    <a:pt x="1233" y="9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2"/>
            <p:cNvSpPr/>
            <p:nvPr/>
          </p:nvSpPr>
          <p:spPr>
            <a:xfrm>
              <a:off x="7315972" y="1506733"/>
              <a:ext cx="221679" cy="564462"/>
            </a:xfrm>
            <a:custGeom>
              <a:avLst/>
              <a:gdLst/>
              <a:ahLst/>
              <a:cxnLst/>
              <a:rect l="l" t="t" r="r" b="b"/>
              <a:pathLst>
                <a:path w="4805" h="12235" extrusionOk="0">
                  <a:moveTo>
                    <a:pt x="3599" y="0"/>
                  </a:moveTo>
                  <a:lnTo>
                    <a:pt x="3573" y="9"/>
                  </a:lnTo>
                  <a:lnTo>
                    <a:pt x="3287" y="107"/>
                  </a:lnTo>
                  <a:lnTo>
                    <a:pt x="2760" y="366"/>
                  </a:lnTo>
                  <a:lnTo>
                    <a:pt x="2278" y="697"/>
                  </a:lnTo>
                  <a:lnTo>
                    <a:pt x="1849" y="1090"/>
                  </a:lnTo>
                  <a:lnTo>
                    <a:pt x="1492" y="1536"/>
                  </a:lnTo>
                  <a:lnTo>
                    <a:pt x="1197" y="2036"/>
                  </a:lnTo>
                  <a:lnTo>
                    <a:pt x="974" y="2572"/>
                  </a:lnTo>
                  <a:lnTo>
                    <a:pt x="831" y="3143"/>
                  </a:lnTo>
                  <a:lnTo>
                    <a:pt x="804" y="3447"/>
                  </a:lnTo>
                  <a:lnTo>
                    <a:pt x="1" y="12234"/>
                  </a:lnTo>
                  <a:lnTo>
                    <a:pt x="3287" y="12234"/>
                  </a:lnTo>
                  <a:lnTo>
                    <a:pt x="4805" y="7457"/>
                  </a:lnTo>
                  <a:lnTo>
                    <a:pt x="3599" y="0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2"/>
            <p:cNvSpPr/>
            <p:nvPr/>
          </p:nvSpPr>
          <p:spPr>
            <a:xfrm>
              <a:off x="7438741" y="1450262"/>
              <a:ext cx="215543" cy="778713"/>
            </a:xfrm>
            <a:custGeom>
              <a:avLst/>
              <a:gdLst/>
              <a:ahLst/>
              <a:cxnLst/>
              <a:rect l="l" t="t" r="r" b="b"/>
              <a:pathLst>
                <a:path w="4672" h="16879" extrusionOk="0">
                  <a:moveTo>
                    <a:pt x="4671" y="1"/>
                  </a:moveTo>
                  <a:lnTo>
                    <a:pt x="849" y="1224"/>
                  </a:lnTo>
                  <a:lnTo>
                    <a:pt x="760" y="1680"/>
                  </a:lnTo>
                  <a:lnTo>
                    <a:pt x="153" y="4725"/>
                  </a:lnTo>
                  <a:lnTo>
                    <a:pt x="72" y="5207"/>
                  </a:lnTo>
                  <a:lnTo>
                    <a:pt x="1" y="6144"/>
                  </a:lnTo>
                  <a:lnTo>
                    <a:pt x="37" y="7020"/>
                  </a:lnTo>
                  <a:lnTo>
                    <a:pt x="135" y="7814"/>
                  </a:lnTo>
                  <a:lnTo>
                    <a:pt x="340" y="8797"/>
                  </a:lnTo>
                  <a:lnTo>
                    <a:pt x="590" y="9574"/>
                  </a:lnTo>
                  <a:lnTo>
                    <a:pt x="617" y="9645"/>
                  </a:lnTo>
                  <a:lnTo>
                    <a:pt x="617" y="16878"/>
                  </a:lnTo>
                  <a:lnTo>
                    <a:pt x="4671" y="16878"/>
                  </a:lnTo>
                  <a:lnTo>
                    <a:pt x="4671" y="3242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3F7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2"/>
            <p:cNvSpPr/>
            <p:nvPr/>
          </p:nvSpPr>
          <p:spPr>
            <a:xfrm>
              <a:off x="7654245" y="1450262"/>
              <a:ext cx="215497" cy="778713"/>
            </a:xfrm>
            <a:custGeom>
              <a:avLst/>
              <a:gdLst/>
              <a:ahLst/>
              <a:cxnLst/>
              <a:rect l="l" t="t" r="r" b="b"/>
              <a:pathLst>
                <a:path w="4671" h="16879" extrusionOk="0">
                  <a:moveTo>
                    <a:pt x="0" y="1"/>
                  </a:moveTo>
                  <a:lnTo>
                    <a:pt x="0" y="3242"/>
                  </a:lnTo>
                  <a:lnTo>
                    <a:pt x="0" y="16878"/>
                  </a:lnTo>
                  <a:lnTo>
                    <a:pt x="4054" y="16878"/>
                  </a:lnTo>
                  <a:lnTo>
                    <a:pt x="4054" y="9645"/>
                  </a:lnTo>
                  <a:lnTo>
                    <a:pt x="4081" y="9574"/>
                  </a:lnTo>
                  <a:lnTo>
                    <a:pt x="4331" y="8797"/>
                  </a:lnTo>
                  <a:lnTo>
                    <a:pt x="4546" y="7814"/>
                  </a:lnTo>
                  <a:lnTo>
                    <a:pt x="4644" y="7020"/>
                  </a:lnTo>
                  <a:lnTo>
                    <a:pt x="4671" y="6144"/>
                  </a:lnTo>
                  <a:lnTo>
                    <a:pt x="4599" y="5207"/>
                  </a:lnTo>
                  <a:lnTo>
                    <a:pt x="4519" y="4725"/>
                  </a:lnTo>
                  <a:lnTo>
                    <a:pt x="3911" y="1680"/>
                  </a:lnTo>
                  <a:lnTo>
                    <a:pt x="3822" y="12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F7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7471728" y="1700368"/>
              <a:ext cx="128163" cy="53609"/>
            </a:xfrm>
            <a:custGeom>
              <a:avLst/>
              <a:gdLst/>
              <a:ahLst/>
              <a:cxnLst/>
              <a:rect l="l" t="t" r="r" b="b"/>
              <a:pathLst>
                <a:path w="2778" h="1162" extrusionOk="0">
                  <a:moveTo>
                    <a:pt x="0" y="0"/>
                  </a:moveTo>
                  <a:lnTo>
                    <a:pt x="0" y="1161"/>
                  </a:lnTo>
                  <a:lnTo>
                    <a:pt x="2777" y="1161"/>
                  </a:lnTo>
                  <a:lnTo>
                    <a:pt x="2777" y="0"/>
                  </a:lnTo>
                  <a:close/>
                </a:path>
              </a:pathLst>
            </a:custGeom>
            <a:solidFill>
              <a:srgbClr val="55A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2"/>
            <p:cNvSpPr/>
            <p:nvPr/>
          </p:nvSpPr>
          <p:spPr>
            <a:xfrm>
              <a:off x="7674821" y="1653401"/>
              <a:ext cx="25190" cy="25144"/>
            </a:xfrm>
            <a:custGeom>
              <a:avLst/>
              <a:gdLst/>
              <a:ahLst/>
              <a:cxnLst/>
              <a:rect l="l" t="t" r="r" b="b"/>
              <a:pathLst>
                <a:path w="546" h="545" extrusionOk="0">
                  <a:moveTo>
                    <a:pt x="277" y="0"/>
                  </a:moveTo>
                  <a:lnTo>
                    <a:pt x="170" y="18"/>
                  </a:lnTo>
                  <a:lnTo>
                    <a:pt x="19" y="161"/>
                  </a:lnTo>
                  <a:lnTo>
                    <a:pt x="1" y="268"/>
                  </a:lnTo>
                  <a:lnTo>
                    <a:pt x="19" y="375"/>
                  </a:lnTo>
                  <a:lnTo>
                    <a:pt x="170" y="527"/>
                  </a:lnTo>
                  <a:lnTo>
                    <a:pt x="277" y="545"/>
                  </a:lnTo>
                  <a:lnTo>
                    <a:pt x="385" y="527"/>
                  </a:lnTo>
                  <a:lnTo>
                    <a:pt x="528" y="375"/>
                  </a:lnTo>
                  <a:lnTo>
                    <a:pt x="545" y="268"/>
                  </a:lnTo>
                  <a:lnTo>
                    <a:pt x="528" y="161"/>
                  </a:lnTo>
                  <a:lnTo>
                    <a:pt x="385" y="18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55A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2"/>
            <p:cNvSpPr/>
            <p:nvPr/>
          </p:nvSpPr>
          <p:spPr>
            <a:xfrm>
              <a:off x="7674821" y="1839608"/>
              <a:ext cx="25190" cy="24774"/>
            </a:xfrm>
            <a:custGeom>
              <a:avLst/>
              <a:gdLst/>
              <a:ahLst/>
              <a:cxnLst/>
              <a:rect l="l" t="t" r="r" b="b"/>
              <a:pathLst>
                <a:path w="546" h="537" extrusionOk="0">
                  <a:moveTo>
                    <a:pt x="277" y="0"/>
                  </a:moveTo>
                  <a:lnTo>
                    <a:pt x="170" y="18"/>
                  </a:lnTo>
                  <a:lnTo>
                    <a:pt x="19" y="161"/>
                  </a:lnTo>
                  <a:lnTo>
                    <a:pt x="1" y="268"/>
                  </a:lnTo>
                  <a:lnTo>
                    <a:pt x="19" y="376"/>
                  </a:lnTo>
                  <a:lnTo>
                    <a:pt x="170" y="527"/>
                  </a:lnTo>
                  <a:lnTo>
                    <a:pt x="277" y="536"/>
                  </a:lnTo>
                  <a:lnTo>
                    <a:pt x="385" y="527"/>
                  </a:lnTo>
                  <a:lnTo>
                    <a:pt x="528" y="376"/>
                  </a:lnTo>
                  <a:lnTo>
                    <a:pt x="545" y="268"/>
                  </a:lnTo>
                  <a:lnTo>
                    <a:pt x="528" y="161"/>
                  </a:lnTo>
                  <a:lnTo>
                    <a:pt x="385" y="18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55A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2"/>
            <p:cNvSpPr/>
            <p:nvPr/>
          </p:nvSpPr>
          <p:spPr>
            <a:xfrm>
              <a:off x="7674821" y="2025815"/>
              <a:ext cx="25190" cy="24774"/>
            </a:xfrm>
            <a:custGeom>
              <a:avLst/>
              <a:gdLst/>
              <a:ahLst/>
              <a:cxnLst/>
              <a:rect l="l" t="t" r="r" b="b"/>
              <a:pathLst>
                <a:path w="546" h="537" extrusionOk="0">
                  <a:moveTo>
                    <a:pt x="277" y="1"/>
                  </a:moveTo>
                  <a:lnTo>
                    <a:pt x="170" y="10"/>
                  </a:lnTo>
                  <a:lnTo>
                    <a:pt x="19" y="162"/>
                  </a:lnTo>
                  <a:lnTo>
                    <a:pt x="1" y="269"/>
                  </a:lnTo>
                  <a:lnTo>
                    <a:pt x="19" y="376"/>
                  </a:lnTo>
                  <a:lnTo>
                    <a:pt x="170" y="519"/>
                  </a:lnTo>
                  <a:lnTo>
                    <a:pt x="277" y="537"/>
                  </a:lnTo>
                  <a:lnTo>
                    <a:pt x="385" y="519"/>
                  </a:lnTo>
                  <a:lnTo>
                    <a:pt x="528" y="376"/>
                  </a:lnTo>
                  <a:lnTo>
                    <a:pt x="545" y="269"/>
                  </a:lnTo>
                  <a:lnTo>
                    <a:pt x="528" y="162"/>
                  </a:lnTo>
                  <a:lnTo>
                    <a:pt x="385" y="10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55A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2"/>
            <p:cNvSpPr/>
            <p:nvPr/>
          </p:nvSpPr>
          <p:spPr>
            <a:xfrm>
              <a:off x="7526908" y="1431716"/>
              <a:ext cx="124887" cy="150446"/>
            </a:xfrm>
            <a:custGeom>
              <a:avLst/>
              <a:gdLst/>
              <a:ahLst/>
              <a:cxnLst/>
              <a:rect l="l" t="t" r="r" b="b"/>
              <a:pathLst>
                <a:path w="2707" h="3261" extrusionOk="0">
                  <a:moveTo>
                    <a:pt x="1831" y="1"/>
                  </a:moveTo>
                  <a:lnTo>
                    <a:pt x="1" y="3260"/>
                  </a:lnTo>
                  <a:lnTo>
                    <a:pt x="1" y="3260"/>
                  </a:lnTo>
                  <a:lnTo>
                    <a:pt x="2707" y="2019"/>
                  </a:lnTo>
                  <a:lnTo>
                    <a:pt x="1831" y="1"/>
                  </a:lnTo>
                  <a:close/>
                </a:path>
              </a:pathLst>
            </a:custGeom>
            <a:solidFill>
              <a:srgbClr val="55A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7656690" y="1431716"/>
              <a:ext cx="125303" cy="150446"/>
            </a:xfrm>
            <a:custGeom>
              <a:avLst/>
              <a:gdLst/>
              <a:ahLst/>
              <a:cxnLst/>
              <a:rect l="l" t="t" r="r" b="b"/>
              <a:pathLst>
                <a:path w="2716" h="3261" extrusionOk="0">
                  <a:moveTo>
                    <a:pt x="876" y="1"/>
                  </a:moveTo>
                  <a:lnTo>
                    <a:pt x="1" y="2019"/>
                  </a:lnTo>
                  <a:lnTo>
                    <a:pt x="2715" y="3260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55A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2"/>
            <p:cNvSpPr/>
            <p:nvPr/>
          </p:nvSpPr>
          <p:spPr>
            <a:xfrm>
              <a:off x="7556158" y="1094735"/>
              <a:ext cx="236534" cy="259556"/>
            </a:xfrm>
            <a:custGeom>
              <a:avLst/>
              <a:gdLst/>
              <a:ahLst/>
              <a:cxnLst/>
              <a:rect l="l" t="t" r="r" b="b"/>
              <a:pathLst>
                <a:path w="5127" h="5626" extrusionOk="0">
                  <a:moveTo>
                    <a:pt x="2599" y="0"/>
                  </a:moveTo>
                  <a:lnTo>
                    <a:pt x="2099" y="36"/>
                  </a:lnTo>
                  <a:lnTo>
                    <a:pt x="1849" y="63"/>
                  </a:lnTo>
                  <a:lnTo>
                    <a:pt x="1403" y="188"/>
                  </a:lnTo>
                  <a:lnTo>
                    <a:pt x="1019" y="375"/>
                  </a:lnTo>
                  <a:lnTo>
                    <a:pt x="688" y="590"/>
                  </a:lnTo>
                  <a:lnTo>
                    <a:pt x="304" y="929"/>
                  </a:lnTo>
                  <a:lnTo>
                    <a:pt x="28" y="1250"/>
                  </a:lnTo>
                  <a:lnTo>
                    <a:pt x="1" y="1286"/>
                  </a:lnTo>
                  <a:lnTo>
                    <a:pt x="1" y="1375"/>
                  </a:lnTo>
                  <a:lnTo>
                    <a:pt x="72" y="1599"/>
                  </a:lnTo>
                  <a:lnTo>
                    <a:pt x="260" y="2018"/>
                  </a:lnTo>
                  <a:lnTo>
                    <a:pt x="912" y="3054"/>
                  </a:lnTo>
                  <a:lnTo>
                    <a:pt x="2555" y="5197"/>
                  </a:lnTo>
                  <a:lnTo>
                    <a:pt x="2921" y="5626"/>
                  </a:lnTo>
                  <a:lnTo>
                    <a:pt x="2992" y="5563"/>
                  </a:lnTo>
                  <a:lnTo>
                    <a:pt x="3680" y="4921"/>
                  </a:lnTo>
                  <a:lnTo>
                    <a:pt x="4332" y="4126"/>
                  </a:lnTo>
                  <a:lnTo>
                    <a:pt x="4725" y="3510"/>
                  </a:lnTo>
                  <a:lnTo>
                    <a:pt x="5019" y="2849"/>
                  </a:lnTo>
                  <a:lnTo>
                    <a:pt x="5118" y="2349"/>
                  </a:lnTo>
                  <a:lnTo>
                    <a:pt x="5127" y="2009"/>
                  </a:lnTo>
                  <a:lnTo>
                    <a:pt x="5109" y="1849"/>
                  </a:lnTo>
                  <a:lnTo>
                    <a:pt x="5046" y="1527"/>
                  </a:lnTo>
                  <a:lnTo>
                    <a:pt x="4850" y="1009"/>
                  </a:lnTo>
                  <a:lnTo>
                    <a:pt x="4555" y="616"/>
                  </a:lnTo>
                  <a:lnTo>
                    <a:pt x="4198" y="331"/>
                  </a:lnTo>
                  <a:lnTo>
                    <a:pt x="3787" y="152"/>
                  </a:lnTo>
                  <a:lnTo>
                    <a:pt x="3332" y="45"/>
                  </a:lnTo>
                  <a:lnTo>
                    <a:pt x="2599" y="0"/>
                  </a:lnTo>
                  <a:close/>
                </a:path>
              </a:pathLst>
            </a:custGeom>
            <a:solidFill>
              <a:srgbClr val="FB2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2"/>
            <p:cNvSpPr/>
            <p:nvPr/>
          </p:nvSpPr>
          <p:spPr>
            <a:xfrm>
              <a:off x="7521141" y="1154066"/>
              <a:ext cx="178865" cy="445803"/>
            </a:xfrm>
            <a:custGeom>
              <a:avLst/>
              <a:gdLst/>
              <a:ahLst/>
              <a:cxnLst/>
              <a:rect l="l" t="t" r="r" b="b"/>
              <a:pathLst>
                <a:path w="3877" h="9663" extrusionOk="0">
                  <a:moveTo>
                    <a:pt x="760" y="0"/>
                  </a:moveTo>
                  <a:lnTo>
                    <a:pt x="733" y="36"/>
                  </a:lnTo>
                  <a:lnTo>
                    <a:pt x="510" y="420"/>
                  </a:lnTo>
                  <a:lnTo>
                    <a:pt x="287" y="964"/>
                  </a:lnTo>
                  <a:lnTo>
                    <a:pt x="153" y="1438"/>
                  </a:lnTo>
                  <a:lnTo>
                    <a:pt x="45" y="2000"/>
                  </a:lnTo>
                  <a:lnTo>
                    <a:pt x="1" y="2652"/>
                  </a:lnTo>
                  <a:lnTo>
                    <a:pt x="1" y="3009"/>
                  </a:lnTo>
                  <a:lnTo>
                    <a:pt x="28" y="3536"/>
                  </a:lnTo>
                  <a:lnTo>
                    <a:pt x="99" y="4367"/>
                  </a:lnTo>
                  <a:lnTo>
                    <a:pt x="144" y="4688"/>
                  </a:lnTo>
                  <a:lnTo>
                    <a:pt x="162" y="4795"/>
                  </a:lnTo>
                  <a:lnTo>
                    <a:pt x="242" y="4983"/>
                  </a:lnTo>
                  <a:lnTo>
                    <a:pt x="412" y="5233"/>
                  </a:lnTo>
                  <a:lnTo>
                    <a:pt x="733" y="5456"/>
                  </a:lnTo>
                  <a:lnTo>
                    <a:pt x="1028" y="5519"/>
                  </a:lnTo>
                  <a:lnTo>
                    <a:pt x="1233" y="5519"/>
                  </a:lnTo>
                  <a:lnTo>
                    <a:pt x="1340" y="5501"/>
                  </a:lnTo>
                  <a:lnTo>
                    <a:pt x="1635" y="5421"/>
                  </a:lnTo>
                  <a:lnTo>
                    <a:pt x="1956" y="5313"/>
                  </a:lnTo>
                  <a:lnTo>
                    <a:pt x="1956" y="7108"/>
                  </a:lnTo>
                  <a:lnTo>
                    <a:pt x="2885" y="9662"/>
                  </a:lnTo>
                  <a:lnTo>
                    <a:pt x="3876" y="7037"/>
                  </a:lnTo>
                  <a:lnTo>
                    <a:pt x="3876" y="2581"/>
                  </a:lnTo>
                  <a:lnTo>
                    <a:pt x="3751" y="2706"/>
                  </a:lnTo>
                  <a:lnTo>
                    <a:pt x="3832" y="2116"/>
                  </a:lnTo>
                  <a:lnTo>
                    <a:pt x="3841" y="1965"/>
                  </a:lnTo>
                  <a:lnTo>
                    <a:pt x="3519" y="1840"/>
                  </a:lnTo>
                  <a:lnTo>
                    <a:pt x="2224" y="1215"/>
                  </a:lnTo>
                  <a:lnTo>
                    <a:pt x="1697" y="902"/>
                  </a:lnTo>
                  <a:lnTo>
                    <a:pt x="1233" y="554"/>
                  </a:lnTo>
                  <a:lnTo>
                    <a:pt x="876" y="188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7566078" y="1257873"/>
              <a:ext cx="38338" cy="6228"/>
            </a:xfrm>
            <a:custGeom>
              <a:avLst/>
              <a:gdLst/>
              <a:ahLst/>
              <a:cxnLst/>
              <a:rect l="l" t="t" r="r" b="b"/>
              <a:pathLst>
                <a:path w="831" h="135" fill="none" extrusionOk="0">
                  <a:moveTo>
                    <a:pt x="0" y="36"/>
                  </a:moveTo>
                  <a:lnTo>
                    <a:pt x="36" y="27"/>
                  </a:lnTo>
                  <a:lnTo>
                    <a:pt x="339" y="0"/>
                  </a:lnTo>
                  <a:lnTo>
                    <a:pt x="643" y="63"/>
                  </a:lnTo>
                  <a:lnTo>
                    <a:pt x="831" y="134"/>
                  </a:lnTo>
                </a:path>
              </a:pathLst>
            </a:custGeom>
            <a:noFill/>
            <a:ln w="3575" cap="rnd" cmpd="sng">
              <a:solidFill>
                <a:srgbClr val="773331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2"/>
            <p:cNvSpPr/>
            <p:nvPr/>
          </p:nvSpPr>
          <p:spPr>
            <a:xfrm>
              <a:off x="7573875" y="1220364"/>
              <a:ext cx="41245" cy="11580"/>
            </a:xfrm>
            <a:custGeom>
              <a:avLst/>
              <a:gdLst/>
              <a:ahLst/>
              <a:cxnLst/>
              <a:rect l="l" t="t" r="r" b="b"/>
              <a:pathLst>
                <a:path w="894" h="251" fill="none" extrusionOk="0">
                  <a:moveTo>
                    <a:pt x="1" y="63"/>
                  </a:moveTo>
                  <a:lnTo>
                    <a:pt x="63" y="28"/>
                  </a:lnTo>
                  <a:lnTo>
                    <a:pt x="421" y="1"/>
                  </a:lnTo>
                  <a:lnTo>
                    <a:pt x="733" y="117"/>
                  </a:lnTo>
                  <a:lnTo>
                    <a:pt x="894" y="251"/>
                  </a:lnTo>
                </a:path>
              </a:pathLst>
            </a:custGeom>
            <a:noFill/>
            <a:ln w="6925" cap="rnd" cmpd="sng">
              <a:solidFill>
                <a:srgbClr val="FB257D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2"/>
            <p:cNvSpPr/>
            <p:nvPr/>
          </p:nvSpPr>
          <p:spPr>
            <a:xfrm>
              <a:off x="7530230" y="1281357"/>
              <a:ext cx="22283" cy="41660"/>
            </a:xfrm>
            <a:custGeom>
              <a:avLst/>
              <a:gdLst/>
              <a:ahLst/>
              <a:cxnLst/>
              <a:rect l="l" t="t" r="r" b="b"/>
              <a:pathLst>
                <a:path w="483" h="903" fill="none" extrusionOk="0">
                  <a:moveTo>
                    <a:pt x="170" y="0"/>
                  </a:moveTo>
                  <a:lnTo>
                    <a:pt x="0" y="902"/>
                  </a:lnTo>
                  <a:lnTo>
                    <a:pt x="482" y="902"/>
                  </a:lnTo>
                </a:path>
              </a:pathLst>
            </a:custGeom>
            <a:noFill/>
            <a:ln w="3575" cap="flat" cmpd="sng">
              <a:solidFill>
                <a:srgbClr val="AA4944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2"/>
            <p:cNvSpPr/>
            <p:nvPr/>
          </p:nvSpPr>
          <p:spPr>
            <a:xfrm>
              <a:off x="7535581" y="1340273"/>
              <a:ext cx="49457" cy="18177"/>
            </a:xfrm>
            <a:custGeom>
              <a:avLst/>
              <a:gdLst/>
              <a:ahLst/>
              <a:cxnLst/>
              <a:rect l="l" t="t" r="r" b="b"/>
              <a:pathLst>
                <a:path w="1072" h="394" extrusionOk="0">
                  <a:moveTo>
                    <a:pt x="1072" y="0"/>
                  </a:moveTo>
                  <a:lnTo>
                    <a:pt x="0" y="72"/>
                  </a:lnTo>
                  <a:lnTo>
                    <a:pt x="0" y="81"/>
                  </a:lnTo>
                  <a:lnTo>
                    <a:pt x="27" y="161"/>
                  </a:lnTo>
                  <a:lnTo>
                    <a:pt x="125" y="295"/>
                  </a:lnTo>
                  <a:lnTo>
                    <a:pt x="259" y="375"/>
                  </a:lnTo>
                  <a:lnTo>
                    <a:pt x="429" y="393"/>
                  </a:lnTo>
                  <a:lnTo>
                    <a:pt x="509" y="375"/>
                  </a:lnTo>
                  <a:lnTo>
                    <a:pt x="643" y="322"/>
                  </a:lnTo>
                  <a:lnTo>
                    <a:pt x="849" y="197"/>
                  </a:lnTo>
                  <a:lnTo>
                    <a:pt x="1054" y="27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2"/>
            <p:cNvSpPr/>
            <p:nvPr/>
          </p:nvSpPr>
          <p:spPr>
            <a:xfrm>
              <a:off x="7671546" y="1257873"/>
              <a:ext cx="82028" cy="82443"/>
            </a:xfrm>
            <a:custGeom>
              <a:avLst/>
              <a:gdLst/>
              <a:ahLst/>
              <a:cxnLst/>
              <a:rect l="l" t="t" r="r" b="b"/>
              <a:pathLst>
                <a:path w="1778" h="1787" extrusionOk="0">
                  <a:moveTo>
                    <a:pt x="884" y="0"/>
                  </a:moveTo>
                  <a:lnTo>
                    <a:pt x="706" y="9"/>
                  </a:lnTo>
                  <a:lnTo>
                    <a:pt x="384" y="152"/>
                  </a:lnTo>
                  <a:lnTo>
                    <a:pt x="143" y="393"/>
                  </a:lnTo>
                  <a:lnTo>
                    <a:pt x="9" y="706"/>
                  </a:lnTo>
                  <a:lnTo>
                    <a:pt x="0" y="893"/>
                  </a:lnTo>
                  <a:lnTo>
                    <a:pt x="9" y="1072"/>
                  </a:lnTo>
                  <a:lnTo>
                    <a:pt x="143" y="1393"/>
                  </a:lnTo>
                  <a:lnTo>
                    <a:pt x="384" y="1635"/>
                  </a:lnTo>
                  <a:lnTo>
                    <a:pt x="706" y="1769"/>
                  </a:lnTo>
                  <a:lnTo>
                    <a:pt x="884" y="1786"/>
                  </a:lnTo>
                  <a:lnTo>
                    <a:pt x="1072" y="1769"/>
                  </a:lnTo>
                  <a:lnTo>
                    <a:pt x="1393" y="1635"/>
                  </a:lnTo>
                  <a:lnTo>
                    <a:pt x="1634" y="1393"/>
                  </a:lnTo>
                  <a:lnTo>
                    <a:pt x="1768" y="1072"/>
                  </a:lnTo>
                  <a:lnTo>
                    <a:pt x="1777" y="893"/>
                  </a:lnTo>
                  <a:lnTo>
                    <a:pt x="1768" y="706"/>
                  </a:lnTo>
                  <a:lnTo>
                    <a:pt x="1634" y="393"/>
                  </a:lnTo>
                  <a:lnTo>
                    <a:pt x="1393" y="152"/>
                  </a:lnTo>
                  <a:lnTo>
                    <a:pt x="1072" y="9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2"/>
            <p:cNvSpPr/>
            <p:nvPr/>
          </p:nvSpPr>
          <p:spPr>
            <a:xfrm>
              <a:off x="7684326" y="1292061"/>
              <a:ext cx="38338" cy="25605"/>
            </a:xfrm>
            <a:custGeom>
              <a:avLst/>
              <a:gdLst/>
              <a:ahLst/>
              <a:cxnLst/>
              <a:rect l="l" t="t" r="r" b="b"/>
              <a:pathLst>
                <a:path w="831" h="555" fill="none" extrusionOk="0">
                  <a:moveTo>
                    <a:pt x="0" y="554"/>
                  </a:moveTo>
                  <a:lnTo>
                    <a:pt x="831" y="1"/>
                  </a:lnTo>
                </a:path>
              </a:pathLst>
            </a:custGeom>
            <a:noFill/>
            <a:ln w="3800" cap="flat" cmpd="sng">
              <a:solidFill>
                <a:srgbClr val="AA4944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2"/>
            <p:cNvSpPr/>
            <p:nvPr/>
          </p:nvSpPr>
          <p:spPr>
            <a:xfrm>
              <a:off x="7654245" y="1599837"/>
              <a:ext cx="46" cy="629143"/>
            </a:xfrm>
            <a:custGeom>
              <a:avLst/>
              <a:gdLst/>
              <a:ahLst/>
              <a:cxnLst/>
              <a:rect l="l" t="t" r="r" b="b"/>
              <a:pathLst>
                <a:path w="1" h="13637" fill="none" extrusionOk="0">
                  <a:moveTo>
                    <a:pt x="0" y="0"/>
                  </a:moveTo>
                  <a:lnTo>
                    <a:pt x="0" y="13636"/>
                  </a:lnTo>
                </a:path>
              </a:pathLst>
            </a:custGeom>
            <a:noFill/>
            <a:ln w="3800" cap="flat" cmpd="sng">
              <a:solidFill>
                <a:srgbClr val="2C5477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2"/>
            <p:cNvSpPr/>
            <p:nvPr/>
          </p:nvSpPr>
          <p:spPr>
            <a:xfrm>
              <a:off x="7674406" y="1224886"/>
              <a:ext cx="34232" cy="74231"/>
            </a:xfrm>
            <a:custGeom>
              <a:avLst/>
              <a:gdLst/>
              <a:ahLst/>
              <a:cxnLst/>
              <a:rect l="l" t="t" r="r" b="b"/>
              <a:pathLst>
                <a:path w="742" h="1609" extrusionOk="0">
                  <a:moveTo>
                    <a:pt x="1" y="1"/>
                  </a:moveTo>
                  <a:lnTo>
                    <a:pt x="36" y="117"/>
                  </a:lnTo>
                  <a:lnTo>
                    <a:pt x="269" y="1073"/>
                  </a:lnTo>
                  <a:lnTo>
                    <a:pt x="358" y="1608"/>
                  </a:lnTo>
                  <a:lnTo>
                    <a:pt x="572" y="939"/>
                  </a:lnTo>
                  <a:lnTo>
                    <a:pt x="742" y="215"/>
                  </a:lnTo>
                  <a:lnTo>
                    <a:pt x="742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2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2"/>
            <p:cNvSpPr/>
            <p:nvPr/>
          </p:nvSpPr>
          <p:spPr>
            <a:xfrm>
              <a:off x="7584994" y="1292891"/>
              <a:ext cx="39630" cy="30126"/>
            </a:xfrm>
            <a:custGeom>
              <a:avLst/>
              <a:gdLst/>
              <a:ahLst/>
              <a:cxnLst/>
              <a:rect l="l" t="t" r="r" b="b"/>
              <a:pathLst>
                <a:path w="859" h="653" extrusionOk="0">
                  <a:moveTo>
                    <a:pt x="349" y="0"/>
                  </a:moveTo>
                  <a:lnTo>
                    <a:pt x="188" y="54"/>
                  </a:lnTo>
                  <a:lnTo>
                    <a:pt x="72" y="143"/>
                  </a:lnTo>
                  <a:lnTo>
                    <a:pt x="10" y="259"/>
                  </a:lnTo>
                  <a:lnTo>
                    <a:pt x="1" y="331"/>
                  </a:lnTo>
                  <a:lnTo>
                    <a:pt x="10" y="393"/>
                  </a:lnTo>
                  <a:lnTo>
                    <a:pt x="72" y="509"/>
                  </a:lnTo>
                  <a:lnTo>
                    <a:pt x="188" y="599"/>
                  </a:lnTo>
                  <a:lnTo>
                    <a:pt x="349" y="652"/>
                  </a:lnTo>
                  <a:lnTo>
                    <a:pt x="519" y="652"/>
                  </a:lnTo>
                  <a:lnTo>
                    <a:pt x="671" y="599"/>
                  </a:lnTo>
                  <a:lnTo>
                    <a:pt x="787" y="509"/>
                  </a:lnTo>
                  <a:lnTo>
                    <a:pt x="858" y="393"/>
                  </a:lnTo>
                  <a:lnTo>
                    <a:pt x="858" y="331"/>
                  </a:lnTo>
                  <a:lnTo>
                    <a:pt x="858" y="259"/>
                  </a:lnTo>
                  <a:lnTo>
                    <a:pt x="787" y="143"/>
                  </a:lnTo>
                  <a:lnTo>
                    <a:pt x="671" y="54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B2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2"/>
            <p:cNvSpPr/>
            <p:nvPr/>
          </p:nvSpPr>
          <p:spPr>
            <a:xfrm>
              <a:off x="5598003" y="2322650"/>
              <a:ext cx="334156" cy="1416852"/>
            </a:xfrm>
            <a:custGeom>
              <a:avLst/>
              <a:gdLst/>
              <a:ahLst/>
              <a:cxnLst/>
              <a:rect l="l" t="t" r="r" b="b"/>
              <a:pathLst>
                <a:path w="7243" h="30711" extrusionOk="0">
                  <a:moveTo>
                    <a:pt x="0" y="1"/>
                  </a:moveTo>
                  <a:lnTo>
                    <a:pt x="0" y="5930"/>
                  </a:lnTo>
                  <a:lnTo>
                    <a:pt x="652" y="5930"/>
                  </a:lnTo>
                  <a:lnTo>
                    <a:pt x="652" y="30711"/>
                  </a:lnTo>
                  <a:lnTo>
                    <a:pt x="7243" y="30711"/>
                  </a:lnTo>
                  <a:lnTo>
                    <a:pt x="6251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2"/>
            <p:cNvSpPr/>
            <p:nvPr/>
          </p:nvSpPr>
          <p:spPr>
            <a:xfrm>
              <a:off x="5628084" y="3739500"/>
              <a:ext cx="372863" cy="68464"/>
            </a:xfrm>
            <a:custGeom>
              <a:avLst/>
              <a:gdLst/>
              <a:ahLst/>
              <a:cxnLst/>
              <a:rect l="l" t="t" r="r" b="b"/>
              <a:pathLst>
                <a:path w="8082" h="1484" extrusionOk="0">
                  <a:moveTo>
                    <a:pt x="0" y="1"/>
                  </a:moveTo>
                  <a:lnTo>
                    <a:pt x="0" y="1483"/>
                  </a:lnTo>
                  <a:lnTo>
                    <a:pt x="8073" y="1483"/>
                  </a:lnTo>
                  <a:lnTo>
                    <a:pt x="8082" y="1439"/>
                  </a:lnTo>
                  <a:lnTo>
                    <a:pt x="8064" y="1144"/>
                  </a:lnTo>
                  <a:lnTo>
                    <a:pt x="8011" y="885"/>
                  </a:lnTo>
                  <a:lnTo>
                    <a:pt x="7894" y="608"/>
                  </a:lnTo>
                  <a:lnTo>
                    <a:pt x="7680" y="340"/>
                  </a:lnTo>
                  <a:lnTo>
                    <a:pt x="7350" y="135"/>
                  </a:lnTo>
                  <a:lnTo>
                    <a:pt x="6885" y="10"/>
                  </a:lnTo>
                  <a:lnTo>
                    <a:pt x="6591" y="1"/>
                  </a:lnTo>
                  <a:close/>
                </a:path>
              </a:pathLst>
            </a:custGeom>
            <a:solidFill>
              <a:srgbClr val="FB2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2"/>
            <p:cNvSpPr/>
            <p:nvPr/>
          </p:nvSpPr>
          <p:spPr>
            <a:xfrm>
              <a:off x="5598003" y="2322650"/>
              <a:ext cx="303661" cy="477543"/>
            </a:xfrm>
            <a:custGeom>
              <a:avLst/>
              <a:gdLst/>
              <a:ahLst/>
              <a:cxnLst/>
              <a:rect l="l" t="t" r="r" b="b"/>
              <a:pathLst>
                <a:path w="6582" h="10351" extrusionOk="0">
                  <a:moveTo>
                    <a:pt x="0" y="1"/>
                  </a:moveTo>
                  <a:lnTo>
                    <a:pt x="0" y="5930"/>
                  </a:lnTo>
                  <a:lnTo>
                    <a:pt x="652" y="5930"/>
                  </a:lnTo>
                  <a:lnTo>
                    <a:pt x="652" y="10261"/>
                  </a:lnTo>
                  <a:lnTo>
                    <a:pt x="1251" y="10208"/>
                  </a:lnTo>
                  <a:lnTo>
                    <a:pt x="2617" y="10127"/>
                  </a:lnTo>
                  <a:lnTo>
                    <a:pt x="4135" y="10127"/>
                  </a:lnTo>
                  <a:lnTo>
                    <a:pt x="5760" y="10234"/>
                  </a:lnTo>
                  <a:lnTo>
                    <a:pt x="6582" y="10351"/>
                  </a:lnTo>
                  <a:lnTo>
                    <a:pt x="6582" y="10351"/>
                  </a:lnTo>
                  <a:lnTo>
                    <a:pt x="6251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2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2"/>
            <p:cNvSpPr/>
            <p:nvPr/>
          </p:nvSpPr>
          <p:spPr>
            <a:xfrm>
              <a:off x="5696458" y="3030890"/>
              <a:ext cx="182141" cy="182141"/>
            </a:xfrm>
            <a:custGeom>
              <a:avLst/>
              <a:gdLst/>
              <a:ahLst/>
              <a:cxnLst/>
              <a:rect l="l" t="t" r="r" b="b"/>
              <a:pathLst>
                <a:path w="3948" h="3948" extrusionOk="0">
                  <a:moveTo>
                    <a:pt x="1974" y="0"/>
                  </a:moveTo>
                  <a:lnTo>
                    <a:pt x="1769" y="9"/>
                  </a:lnTo>
                  <a:lnTo>
                    <a:pt x="1385" y="90"/>
                  </a:lnTo>
                  <a:lnTo>
                    <a:pt x="1028" y="241"/>
                  </a:lnTo>
                  <a:lnTo>
                    <a:pt x="715" y="456"/>
                  </a:lnTo>
                  <a:lnTo>
                    <a:pt x="447" y="724"/>
                  </a:lnTo>
                  <a:lnTo>
                    <a:pt x="242" y="1036"/>
                  </a:lnTo>
                  <a:lnTo>
                    <a:pt x="90" y="1384"/>
                  </a:lnTo>
                  <a:lnTo>
                    <a:pt x="10" y="1768"/>
                  </a:lnTo>
                  <a:lnTo>
                    <a:pt x="1" y="1974"/>
                  </a:lnTo>
                  <a:lnTo>
                    <a:pt x="10" y="2179"/>
                  </a:lnTo>
                  <a:lnTo>
                    <a:pt x="90" y="2563"/>
                  </a:lnTo>
                  <a:lnTo>
                    <a:pt x="242" y="2911"/>
                  </a:lnTo>
                  <a:lnTo>
                    <a:pt x="447" y="3233"/>
                  </a:lnTo>
                  <a:lnTo>
                    <a:pt x="715" y="3501"/>
                  </a:lnTo>
                  <a:lnTo>
                    <a:pt x="1028" y="3706"/>
                  </a:lnTo>
                  <a:lnTo>
                    <a:pt x="1385" y="3858"/>
                  </a:lnTo>
                  <a:lnTo>
                    <a:pt x="1769" y="3938"/>
                  </a:lnTo>
                  <a:lnTo>
                    <a:pt x="1974" y="3947"/>
                  </a:lnTo>
                  <a:lnTo>
                    <a:pt x="2180" y="3938"/>
                  </a:lnTo>
                  <a:lnTo>
                    <a:pt x="2564" y="3858"/>
                  </a:lnTo>
                  <a:lnTo>
                    <a:pt x="2912" y="3706"/>
                  </a:lnTo>
                  <a:lnTo>
                    <a:pt x="3224" y="3501"/>
                  </a:lnTo>
                  <a:lnTo>
                    <a:pt x="3492" y="3233"/>
                  </a:lnTo>
                  <a:lnTo>
                    <a:pt x="3707" y="2911"/>
                  </a:lnTo>
                  <a:lnTo>
                    <a:pt x="3858" y="2563"/>
                  </a:lnTo>
                  <a:lnTo>
                    <a:pt x="3939" y="2179"/>
                  </a:lnTo>
                  <a:lnTo>
                    <a:pt x="3948" y="1974"/>
                  </a:lnTo>
                  <a:lnTo>
                    <a:pt x="3939" y="1768"/>
                  </a:lnTo>
                  <a:lnTo>
                    <a:pt x="3858" y="1384"/>
                  </a:lnTo>
                  <a:lnTo>
                    <a:pt x="3707" y="1036"/>
                  </a:lnTo>
                  <a:lnTo>
                    <a:pt x="3492" y="724"/>
                  </a:lnTo>
                  <a:lnTo>
                    <a:pt x="3224" y="456"/>
                  </a:lnTo>
                  <a:lnTo>
                    <a:pt x="2912" y="241"/>
                  </a:lnTo>
                  <a:lnTo>
                    <a:pt x="2564" y="90"/>
                  </a:lnTo>
                  <a:lnTo>
                    <a:pt x="2180" y="9"/>
                  </a:lnTo>
                  <a:lnTo>
                    <a:pt x="1974" y="0"/>
                  </a:lnTo>
                  <a:close/>
                </a:path>
              </a:pathLst>
            </a:custGeom>
            <a:solidFill>
              <a:srgbClr val="D25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2"/>
            <p:cNvSpPr/>
            <p:nvPr/>
          </p:nvSpPr>
          <p:spPr>
            <a:xfrm>
              <a:off x="5628084" y="3632418"/>
              <a:ext cx="304076" cy="107125"/>
            </a:xfrm>
            <a:custGeom>
              <a:avLst/>
              <a:gdLst/>
              <a:ahLst/>
              <a:cxnLst/>
              <a:rect l="l" t="t" r="r" b="b"/>
              <a:pathLst>
                <a:path w="6591" h="2322" extrusionOk="0">
                  <a:moveTo>
                    <a:pt x="0" y="0"/>
                  </a:moveTo>
                  <a:lnTo>
                    <a:pt x="0" y="2322"/>
                  </a:lnTo>
                  <a:lnTo>
                    <a:pt x="6591" y="2322"/>
                  </a:lnTo>
                  <a:lnTo>
                    <a:pt x="6510" y="0"/>
                  </a:lnTo>
                  <a:close/>
                </a:path>
              </a:pathLst>
            </a:custGeom>
            <a:solidFill>
              <a:srgbClr val="3854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2"/>
            <p:cNvSpPr/>
            <p:nvPr/>
          </p:nvSpPr>
          <p:spPr>
            <a:xfrm>
              <a:off x="5628084" y="3662452"/>
              <a:ext cx="302415" cy="23529"/>
            </a:xfrm>
            <a:custGeom>
              <a:avLst/>
              <a:gdLst/>
              <a:ahLst/>
              <a:cxnLst/>
              <a:rect l="l" t="t" r="r" b="b"/>
              <a:pathLst>
                <a:path w="6555" h="510" extrusionOk="0">
                  <a:moveTo>
                    <a:pt x="0" y="1"/>
                  </a:moveTo>
                  <a:lnTo>
                    <a:pt x="0" y="510"/>
                  </a:lnTo>
                  <a:lnTo>
                    <a:pt x="6555" y="510"/>
                  </a:lnTo>
                  <a:lnTo>
                    <a:pt x="6537" y="1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5598003" y="2322650"/>
              <a:ext cx="38338" cy="273627"/>
            </a:xfrm>
            <a:custGeom>
              <a:avLst/>
              <a:gdLst/>
              <a:ahLst/>
              <a:cxnLst/>
              <a:rect l="l" t="t" r="r" b="b"/>
              <a:pathLst>
                <a:path w="831" h="5931" extrusionOk="0">
                  <a:moveTo>
                    <a:pt x="0" y="1"/>
                  </a:moveTo>
                  <a:lnTo>
                    <a:pt x="0" y="5930"/>
                  </a:lnTo>
                  <a:lnTo>
                    <a:pt x="652" y="5930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F962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5628084" y="2718178"/>
              <a:ext cx="273581" cy="82028"/>
            </a:xfrm>
            <a:custGeom>
              <a:avLst/>
              <a:gdLst/>
              <a:ahLst/>
              <a:cxnLst/>
              <a:rect l="l" t="t" r="r" b="b"/>
              <a:pathLst>
                <a:path w="5930" h="1778" extrusionOk="0">
                  <a:moveTo>
                    <a:pt x="3555" y="0"/>
                  </a:moveTo>
                  <a:lnTo>
                    <a:pt x="1304" y="54"/>
                  </a:lnTo>
                  <a:lnTo>
                    <a:pt x="0" y="125"/>
                  </a:lnTo>
                  <a:lnTo>
                    <a:pt x="0" y="1688"/>
                  </a:lnTo>
                  <a:lnTo>
                    <a:pt x="599" y="1635"/>
                  </a:lnTo>
                  <a:lnTo>
                    <a:pt x="1965" y="1554"/>
                  </a:lnTo>
                  <a:lnTo>
                    <a:pt x="3483" y="1554"/>
                  </a:lnTo>
                  <a:lnTo>
                    <a:pt x="5108" y="1661"/>
                  </a:lnTo>
                  <a:lnTo>
                    <a:pt x="5930" y="1778"/>
                  </a:lnTo>
                  <a:lnTo>
                    <a:pt x="5930" y="1778"/>
                  </a:lnTo>
                  <a:lnTo>
                    <a:pt x="5876" y="54"/>
                  </a:lnTo>
                  <a:lnTo>
                    <a:pt x="5108" y="18"/>
                  </a:lnTo>
                  <a:lnTo>
                    <a:pt x="3555" y="0"/>
                  </a:lnTo>
                  <a:close/>
                </a:path>
              </a:pathLst>
            </a:custGeom>
            <a:solidFill>
              <a:srgbClr val="8E16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2"/>
            <p:cNvSpPr/>
            <p:nvPr/>
          </p:nvSpPr>
          <p:spPr>
            <a:xfrm>
              <a:off x="5764879" y="3739500"/>
              <a:ext cx="157413" cy="23529"/>
            </a:xfrm>
            <a:custGeom>
              <a:avLst/>
              <a:gdLst/>
              <a:ahLst/>
              <a:cxnLst/>
              <a:rect l="l" t="t" r="r" b="b"/>
              <a:pathLst>
                <a:path w="3412" h="510" extrusionOk="0">
                  <a:moveTo>
                    <a:pt x="259" y="1"/>
                  </a:moveTo>
                  <a:lnTo>
                    <a:pt x="152" y="19"/>
                  </a:lnTo>
                  <a:lnTo>
                    <a:pt x="18" y="153"/>
                  </a:lnTo>
                  <a:lnTo>
                    <a:pt x="0" y="260"/>
                  </a:lnTo>
                  <a:lnTo>
                    <a:pt x="18" y="358"/>
                  </a:lnTo>
                  <a:lnTo>
                    <a:pt x="152" y="501"/>
                  </a:lnTo>
                  <a:lnTo>
                    <a:pt x="259" y="510"/>
                  </a:lnTo>
                  <a:lnTo>
                    <a:pt x="3161" y="510"/>
                  </a:lnTo>
                  <a:lnTo>
                    <a:pt x="3260" y="501"/>
                  </a:lnTo>
                  <a:lnTo>
                    <a:pt x="3402" y="358"/>
                  </a:lnTo>
                  <a:lnTo>
                    <a:pt x="3411" y="260"/>
                  </a:lnTo>
                  <a:lnTo>
                    <a:pt x="3402" y="153"/>
                  </a:lnTo>
                  <a:lnTo>
                    <a:pt x="3260" y="19"/>
                  </a:lnTo>
                  <a:lnTo>
                    <a:pt x="3161" y="1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2"/>
            <p:cNvSpPr/>
            <p:nvPr/>
          </p:nvSpPr>
          <p:spPr>
            <a:xfrm>
              <a:off x="5263467" y="2322650"/>
              <a:ext cx="334571" cy="1416852"/>
            </a:xfrm>
            <a:custGeom>
              <a:avLst/>
              <a:gdLst/>
              <a:ahLst/>
              <a:cxnLst/>
              <a:rect l="l" t="t" r="r" b="b"/>
              <a:pathLst>
                <a:path w="7252" h="30711" extrusionOk="0">
                  <a:moveTo>
                    <a:pt x="7251" y="1"/>
                  </a:moveTo>
                  <a:lnTo>
                    <a:pt x="992" y="19"/>
                  </a:lnTo>
                  <a:lnTo>
                    <a:pt x="0" y="30711"/>
                  </a:lnTo>
                  <a:lnTo>
                    <a:pt x="6591" y="30711"/>
                  </a:lnTo>
                  <a:lnTo>
                    <a:pt x="6591" y="5930"/>
                  </a:lnTo>
                  <a:lnTo>
                    <a:pt x="7251" y="5930"/>
                  </a:lnTo>
                  <a:lnTo>
                    <a:pt x="7251" y="1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2"/>
            <p:cNvSpPr/>
            <p:nvPr/>
          </p:nvSpPr>
          <p:spPr>
            <a:xfrm>
              <a:off x="5194678" y="3739500"/>
              <a:ext cx="372863" cy="68464"/>
            </a:xfrm>
            <a:custGeom>
              <a:avLst/>
              <a:gdLst/>
              <a:ahLst/>
              <a:cxnLst/>
              <a:rect l="l" t="t" r="r" b="b"/>
              <a:pathLst>
                <a:path w="8082" h="1484" extrusionOk="0">
                  <a:moveTo>
                    <a:pt x="1491" y="1"/>
                  </a:moveTo>
                  <a:lnTo>
                    <a:pt x="1197" y="10"/>
                  </a:lnTo>
                  <a:lnTo>
                    <a:pt x="732" y="135"/>
                  </a:lnTo>
                  <a:lnTo>
                    <a:pt x="402" y="340"/>
                  </a:lnTo>
                  <a:lnTo>
                    <a:pt x="188" y="608"/>
                  </a:lnTo>
                  <a:lnTo>
                    <a:pt x="71" y="885"/>
                  </a:lnTo>
                  <a:lnTo>
                    <a:pt x="18" y="1144"/>
                  </a:lnTo>
                  <a:lnTo>
                    <a:pt x="0" y="1439"/>
                  </a:lnTo>
                  <a:lnTo>
                    <a:pt x="9" y="1483"/>
                  </a:lnTo>
                  <a:lnTo>
                    <a:pt x="8082" y="1483"/>
                  </a:lnTo>
                  <a:lnTo>
                    <a:pt x="8082" y="1"/>
                  </a:lnTo>
                  <a:close/>
                </a:path>
              </a:pathLst>
            </a:custGeom>
            <a:solidFill>
              <a:srgbClr val="FB2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2"/>
            <p:cNvSpPr/>
            <p:nvPr/>
          </p:nvSpPr>
          <p:spPr>
            <a:xfrm>
              <a:off x="5293963" y="2322650"/>
              <a:ext cx="304076" cy="477543"/>
            </a:xfrm>
            <a:custGeom>
              <a:avLst/>
              <a:gdLst/>
              <a:ahLst/>
              <a:cxnLst/>
              <a:rect l="l" t="t" r="r" b="b"/>
              <a:pathLst>
                <a:path w="6591" h="10351" extrusionOk="0">
                  <a:moveTo>
                    <a:pt x="6590" y="1"/>
                  </a:moveTo>
                  <a:lnTo>
                    <a:pt x="331" y="19"/>
                  </a:lnTo>
                  <a:lnTo>
                    <a:pt x="0" y="10351"/>
                  </a:lnTo>
                  <a:lnTo>
                    <a:pt x="822" y="10234"/>
                  </a:lnTo>
                  <a:lnTo>
                    <a:pt x="2447" y="10127"/>
                  </a:lnTo>
                  <a:lnTo>
                    <a:pt x="3965" y="10127"/>
                  </a:lnTo>
                  <a:lnTo>
                    <a:pt x="5331" y="10208"/>
                  </a:lnTo>
                  <a:lnTo>
                    <a:pt x="5930" y="10261"/>
                  </a:lnTo>
                  <a:lnTo>
                    <a:pt x="5930" y="5930"/>
                  </a:lnTo>
                  <a:lnTo>
                    <a:pt x="6590" y="5930"/>
                  </a:lnTo>
                  <a:lnTo>
                    <a:pt x="6590" y="1"/>
                  </a:lnTo>
                  <a:close/>
                </a:path>
              </a:pathLst>
            </a:custGeom>
            <a:solidFill>
              <a:srgbClr val="FB2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5317447" y="3030890"/>
              <a:ext cx="181726" cy="182141"/>
            </a:xfrm>
            <a:custGeom>
              <a:avLst/>
              <a:gdLst/>
              <a:ahLst/>
              <a:cxnLst/>
              <a:rect l="l" t="t" r="r" b="b"/>
              <a:pathLst>
                <a:path w="3939" h="3948" extrusionOk="0">
                  <a:moveTo>
                    <a:pt x="1965" y="0"/>
                  </a:moveTo>
                  <a:lnTo>
                    <a:pt x="1759" y="9"/>
                  </a:lnTo>
                  <a:lnTo>
                    <a:pt x="1375" y="90"/>
                  </a:lnTo>
                  <a:lnTo>
                    <a:pt x="1027" y="241"/>
                  </a:lnTo>
                  <a:lnTo>
                    <a:pt x="715" y="456"/>
                  </a:lnTo>
                  <a:lnTo>
                    <a:pt x="447" y="724"/>
                  </a:lnTo>
                  <a:lnTo>
                    <a:pt x="232" y="1036"/>
                  </a:lnTo>
                  <a:lnTo>
                    <a:pt x="81" y="1384"/>
                  </a:lnTo>
                  <a:lnTo>
                    <a:pt x="0" y="1768"/>
                  </a:lnTo>
                  <a:lnTo>
                    <a:pt x="0" y="1974"/>
                  </a:lnTo>
                  <a:lnTo>
                    <a:pt x="0" y="2179"/>
                  </a:lnTo>
                  <a:lnTo>
                    <a:pt x="81" y="2563"/>
                  </a:lnTo>
                  <a:lnTo>
                    <a:pt x="232" y="2911"/>
                  </a:lnTo>
                  <a:lnTo>
                    <a:pt x="447" y="3233"/>
                  </a:lnTo>
                  <a:lnTo>
                    <a:pt x="715" y="3501"/>
                  </a:lnTo>
                  <a:lnTo>
                    <a:pt x="1027" y="3706"/>
                  </a:lnTo>
                  <a:lnTo>
                    <a:pt x="1375" y="3858"/>
                  </a:lnTo>
                  <a:lnTo>
                    <a:pt x="1759" y="3938"/>
                  </a:lnTo>
                  <a:lnTo>
                    <a:pt x="1965" y="3947"/>
                  </a:lnTo>
                  <a:lnTo>
                    <a:pt x="2170" y="3938"/>
                  </a:lnTo>
                  <a:lnTo>
                    <a:pt x="2554" y="3858"/>
                  </a:lnTo>
                  <a:lnTo>
                    <a:pt x="2911" y="3706"/>
                  </a:lnTo>
                  <a:lnTo>
                    <a:pt x="3224" y="3501"/>
                  </a:lnTo>
                  <a:lnTo>
                    <a:pt x="3492" y="3233"/>
                  </a:lnTo>
                  <a:lnTo>
                    <a:pt x="3697" y="2911"/>
                  </a:lnTo>
                  <a:lnTo>
                    <a:pt x="3849" y="2563"/>
                  </a:lnTo>
                  <a:lnTo>
                    <a:pt x="3929" y="2179"/>
                  </a:lnTo>
                  <a:lnTo>
                    <a:pt x="3938" y="1974"/>
                  </a:lnTo>
                  <a:lnTo>
                    <a:pt x="3929" y="1768"/>
                  </a:lnTo>
                  <a:lnTo>
                    <a:pt x="3849" y="1384"/>
                  </a:lnTo>
                  <a:lnTo>
                    <a:pt x="3697" y="1036"/>
                  </a:lnTo>
                  <a:lnTo>
                    <a:pt x="3492" y="724"/>
                  </a:lnTo>
                  <a:lnTo>
                    <a:pt x="3224" y="456"/>
                  </a:lnTo>
                  <a:lnTo>
                    <a:pt x="2911" y="241"/>
                  </a:lnTo>
                  <a:lnTo>
                    <a:pt x="2554" y="90"/>
                  </a:lnTo>
                  <a:lnTo>
                    <a:pt x="2170" y="9"/>
                  </a:lnTo>
                  <a:lnTo>
                    <a:pt x="1965" y="0"/>
                  </a:lnTo>
                  <a:close/>
                </a:path>
              </a:pathLst>
            </a:custGeom>
            <a:solidFill>
              <a:srgbClr val="D25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5263467" y="3632418"/>
              <a:ext cx="304076" cy="107125"/>
            </a:xfrm>
            <a:custGeom>
              <a:avLst/>
              <a:gdLst/>
              <a:ahLst/>
              <a:cxnLst/>
              <a:rect l="l" t="t" r="r" b="b"/>
              <a:pathLst>
                <a:path w="6591" h="2322" extrusionOk="0">
                  <a:moveTo>
                    <a:pt x="81" y="0"/>
                  </a:moveTo>
                  <a:lnTo>
                    <a:pt x="0" y="2322"/>
                  </a:lnTo>
                  <a:lnTo>
                    <a:pt x="6591" y="2322"/>
                  </a:lnTo>
                  <a:lnTo>
                    <a:pt x="6591" y="0"/>
                  </a:lnTo>
                  <a:close/>
                </a:path>
              </a:pathLst>
            </a:custGeom>
            <a:solidFill>
              <a:srgbClr val="3854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2"/>
            <p:cNvSpPr/>
            <p:nvPr/>
          </p:nvSpPr>
          <p:spPr>
            <a:xfrm>
              <a:off x="5265128" y="3662452"/>
              <a:ext cx="302415" cy="23529"/>
            </a:xfrm>
            <a:custGeom>
              <a:avLst/>
              <a:gdLst/>
              <a:ahLst/>
              <a:cxnLst/>
              <a:rect l="l" t="t" r="r" b="b"/>
              <a:pathLst>
                <a:path w="6555" h="510" extrusionOk="0">
                  <a:moveTo>
                    <a:pt x="18" y="1"/>
                  </a:moveTo>
                  <a:lnTo>
                    <a:pt x="0" y="510"/>
                  </a:lnTo>
                  <a:lnTo>
                    <a:pt x="6555" y="510"/>
                  </a:lnTo>
                  <a:lnTo>
                    <a:pt x="6555" y="1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2"/>
            <p:cNvSpPr/>
            <p:nvPr/>
          </p:nvSpPr>
          <p:spPr>
            <a:xfrm>
              <a:off x="5559295" y="2322650"/>
              <a:ext cx="38753" cy="273627"/>
            </a:xfrm>
            <a:custGeom>
              <a:avLst/>
              <a:gdLst/>
              <a:ahLst/>
              <a:cxnLst/>
              <a:rect l="l" t="t" r="r" b="b"/>
              <a:pathLst>
                <a:path w="840" h="5931" extrusionOk="0">
                  <a:moveTo>
                    <a:pt x="0" y="1"/>
                  </a:moveTo>
                  <a:lnTo>
                    <a:pt x="179" y="5930"/>
                  </a:lnTo>
                  <a:lnTo>
                    <a:pt x="839" y="5930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8E16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5293963" y="2718178"/>
              <a:ext cx="273581" cy="82028"/>
            </a:xfrm>
            <a:custGeom>
              <a:avLst/>
              <a:gdLst/>
              <a:ahLst/>
              <a:cxnLst/>
              <a:rect l="l" t="t" r="r" b="b"/>
              <a:pathLst>
                <a:path w="5930" h="1778" extrusionOk="0">
                  <a:moveTo>
                    <a:pt x="2376" y="0"/>
                  </a:moveTo>
                  <a:lnTo>
                    <a:pt x="822" y="18"/>
                  </a:lnTo>
                  <a:lnTo>
                    <a:pt x="54" y="54"/>
                  </a:lnTo>
                  <a:lnTo>
                    <a:pt x="0" y="1778"/>
                  </a:lnTo>
                  <a:lnTo>
                    <a:pt x="822" y="1661"/>
                  </a:lnTo>
                  <a:lnTo>
                    <a:pt x="2447" y="1554"/>
                  </a:lnTo>
                  <a:lnTo>
                    <a:pt x="3965" y="1554"/>
                  </a:lnTo>
                  <a:lnTo>
                    <a:pt x="5331" y="1635"/>
                  </a:lnTo>
                  <a:lnTo>
                    <a:pt x="5930" y="1688"/>
                  </a:lnTo>
                  <a:lnTo>
                    <a:pt x="5930" y="125"/>
                  </a:lnTo>
                  <a:lnTo>
                    <a:pt x="4626" y="54"/>
                  </a:lnTo>
                  <a:lnTo>
                    <a:pt x="2376" y="0"/>
                  </a:lnTo>
                  <a:close/>
                </a:path>
              </a:pathLst>
            </a:custGeom>
            <a:solidFill>
              <a:srgbClr val="8E16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5273340" y="3739500"/>
              <a:ext cx="157413" cy="23529"/>
            </a:xfrm>
            <a:custGeom>
              <a:avLst/>
              <a:gdLst/>
              <a:ahLst/>
              <a:cxnLst/>
              <a:rect l="l" t="t" r="r" b="b"/>
              <a:pathLst>
                <a:path w="3412" h="510" extrusionOk="0">
                  <a:moveTo>
                    <a:pt x="251" y="1"/>
                  </a:moveTo>
                  <a:lnTo>
                    <a:pt x="152" y="19"/>
                  </a:lnTo>
                  <a:lnTo>
                    <a:pt x="10" y="153"/>
                  </a:lnTo>
                  <a:lnTo>
                    <a:pt x="1" y="260"/>
                  </a:lnTo>
                  <a:lnTo>
                    <a:pt x="10" y="358"/>
                  </a:lnTo>
                  <a:lnTo>
                    <a:pt x="152" y="501"/>
                  </a:lnTo>
                  <a:lnTo>
                    <a:pt x="251" y="510"/>
                  </a:lnTo>
                  <a:lnTo>
                    <a:pt x="3153" y="510"/>
                  </a:lnTo>
                  <a:lnTo>
                    <a:pt x="3260" y="501"/>
                  </a:lnTo>
                  <a:lnTo>
                    <a:pt x="3394" y="358"/>
                  </a:lnTo>
                  <a:lnTo>
                    <a:pt x="3412" y="260"/>
                  </a:lnTo>
                  <a:lnTo>
                    <a:pt x="3394" y="153"/>
                  </a:lnTo>
                  <a:lnTo>
                    <a:pt x="3260" y="19"/>
                  </a:lnTo>
                  <a:lnTo>
                    <a:pt x="3153" y="1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5128333" y="1396091"/>
              <a:ext cx="223755" cy="747802"/>
            </a:xfrm>
            <a:custGeom>
              <a:avLst/>
              <a:gdLst/>
              <a:ahLst/>
              <a:cxnLst/>
              <a:rect l="l" t="t" r="r" b="b"/>
              <a:pathLst>
                <a:path w="4850" h="16209" extrusionOk="0">
                  <a:moveTo>
                    <a:pt x="4849" y="0"/>
                  </a:moveTo>
                  <a:lnTo>
                    <a:pt x="4814" y="9"/>
                  </a:lnTo>
                  <a:lnTo>
                    <a:pt x="4421" y="161"/>
                  </a:lnTo>
                  <a:lnTo>
                    <a:pt x="3697" y="536"/>
                  </a:lnTo>
                  <a:lnTo>
                    <a:pt x="3037" y="1018"/>
                  </a:lnTo>
                  <a:lnTo>
                    <a:pt x="2447" y="1572"/>
                  </a:lnTo>
                  <a:lnTo>
                    <a:pt x="1947" y="2197"/>
                  </a:lnTo>
                  <a:lnTo>
                    <a:pt x="1527" y="2894"/>
                  </a:lnTo>
                  <a:lnTo>
                    <a:pt x="1215" y="3644"/>
                  </a:lnTo>
                  <a:lnTo>
                    <a:pt x="1000" y="4438"/>
                  </a:lnTo>
                  <a:lnTo>
                    <a:pt x="938" y="4849"/>
                  </a:lnTo>
                  <a:lnTo>
                    <a:pt x="27" y="12145"/>
                  </a:lnTo>
                  <a:lnTo>
                    <a:pt x="9" y="12350"/>
                  </a:lnTo>
                  <a:lnTo>
                    <a:pt x="0" y="12743"/>
                  </a:lnTo>
                  <a:lnTo>
                    <a:pt x="72" y="13324"/>
                  </a:lnTo>
                  <a:lnTo>
                    <a:pt x="304" y="14047"/>
                  </a:lnTo>
                  <a:lnTo>
                    <a:pt x="670" y="14699"/>
                  </a:lnTo>
                  <a:lnTo>
                    <a:pt x="1170" y="15262"/>
                  </a:lnTo>
                  <a:lnTo>
                    <a:pt x="1768" y="15708"/>
                  </a:lnTo>
                  <a:lnTo>
                    <a:pt x="2456" y="16021"/>
                  </a:lnTo>
                  <a:lnTo>
                    <a:pt x="3019" y="16163"/>
                  </a:lnTo>
                  <a:lnTo>
                    <a:pt x="3412" y="16199"/>
                  </a:lnTo>
                  <a:lnTo>
                    <a:pt x="3617" y="16208"/>
                  </a:lnTo>
                  <a:lnTo>
                    <a:pt x="4099" y="16208"/>
                  </a:lnTo>
                  <a:lnTo>
                    <a:pt x="4849" y="0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5309188" y="1313276"/>
              <a:ext cx="577241" cy="1010218"/>
            </a:xfrm>
            <a:custGeom>
              <a:avLst/>
              <a:gdLst/>
              <a:ahLst/>
              <a:cxnLst/>
              <a:rect l="l" t="t" r="r" b="b"/>
              <a:pathLst>
                <a:path w="12512" h="21897" extrusionOk="0">
                  <a:moveTo>
                    <a:pt x="6260" y="0"/>
                  </a:moveTo>
                  <a:lnTo>
                    <a:pt x="929" y="1795"/>
                  </a:lnTo>
                  <a:lnTo>
                    <a:pt x="1" y="21897"/>
                  </a:lnTo>
                  <a:lnTo>
                    <a:pt x="6260" y="21879"/>
                  </a:lnTo>
                  <a:lnTo>
                    <a:pt x="12511" y="21897"/>
                  </a:lnTo>
                  <a:lnTo>
                    <a:pt x="11583" y="1795"/>
                  </a:lnTo>
                  <a:lnTo>
                    <a:pt x="6260" y="0"/>
                  </a:lnTo>
                  <a:close/>
                </a:path>
              </a:pathLst>
            </a:custGeom>
            <a:solidFill>
              <a:srgbClr val="3854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2"/>
            <p:cNvSpPr/>
            <p:nvPr/>
          </p:nvSpPr>
          <p:spPr>
            <a:xfrm>
              <a:off x="5500793" y="950321"/>
              <a:ext cx="193675" cy="183756"/>
            </a:xfrm>
            <a:custGeom>
              <a:avLst/>
              <a:gdLst/>
              <a:ahLst/>
              <a:cxnLst/>
              <a:rect l="l" t="t" r="r" b="b"/>
              <a:pathLst>
                <a:path w="4198" h="3983" extrusionOk="0">
                  <a:moveTo>
                    <a:pt x="1563" y="0"/>
                  </a:moveTo>
                  <a:lnTo>
                    <a:pt x="1402" y="9"/>
                  </a:lnTo>
                  <a:lnTo>
                    <a:pt x="1098" y="72"/>
                  </a:lnTo>
                  <a:lnTo>
                    <a:pt x="813" y="188"/>
                  </a:lnTo>
                  <a:lnTo>
                    <a:pt x="563" y="357"/>
                  </a:lnTo>
                  <a:lnTo>
                    <a:pt x="357" y="572"/>
                  </a:lnTo>
                  <a:lnTo>
                    <a:pt x="188" y="822"/>
                  </a:lnTo>
                  <a:lnTo>
                    <a:pt x="63" y="1098"/>
                  </a:lnTo>
                  <a:lnTo>
                    <a:pt x="0" y="1402"/>
                  </a:lnTo>
                  <a:lnTo>
                    <a:pt x="0" y="1563"/>
                  </a:lnTo>
                  <a:lnTo>
                    <a:pt x="0" y="3983"/>
                  </a:lnTo>
                  <a:lnTo>
                    <a:pt x="4197" y="3983"/>
                  </a:lnTo>
                  <a:lnTo>
                    <a:pt x="4197" y="1563"/>
                  </a:lnTo>
                  <a:lnTo>
                    <a:pt x="4197" y="1402"/>
                  </a:lnTo>
                  <a:lnTo>
                    <a:pt x="4135" y="1098"/>
                  </a:lnTo>
                  <a:lnTo>
                    <a:pt x="4010" y="822"/>
                  </a:lnTo>
                  <a:lnTo>
                    <a:pt x="3840" y="572"/>
                  </a:lnTo>
                  <a:lnTo>
                    <a:pt x="3635" y="357"/>
                  </a:lnTo>
                  <a:lnTo>
                    <a:pt x="3384" y="188"/>
                  </a:lnTo>
                  <a:lnTo>
                    <a:pt x="3099" y="72"/>
                  </a:lnTo>
                  <a:lnTo>
                    <a:pt x="2795" y="9"/>
                  </a:lnTo>
                  <a:lnTo>
                    <a:pt x="2634" y="0"/>
                  </a:lnTo>
                  <a:close/>
                </a:path>
              </a:pathLst>
            </a:custGeom>
            <a:solidFill>
              <a:srgbClr val="3A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2"/>
            <p:cNvSpPr/>
            <p:nvPr/>
          </p:nvSpPr>
          <p:spPr>
            <a:xfrm>
              <a:off x="5423330" y="1230461"/>
              <a:ext cx="348965" cy="321376"/>
            </a:xfrm>
            <a:custGeom>
              <a:avLst/>
              <a:gdLst/>
              <a:ahLst/>
              <a:cxnLst/>
              <a:rect l="l" t="t" r="r" b="b"/>
              <a:pathLst>
                <a:path w="7564" h="6966" extrusionOk="0">
                  <a:moveTo>
                    <a:pt x="2331" y="0"/>
                  </a:moveTo>
                  <a:lnTo>
                    <a:pt x="2331" y="2278"/>
                  </a:lnTo>
                  <a:lnTo>
                    <a:pt x="0" y="3063"/>
                  </a:lnTo>
                  <a:lnTo>
                    <a:pt x="0" y="5492"/>
                  </a:lnTo>
                  <a:lnTo>
                    <a:pt x="9" y="5644"/>
                  </a:lnTo>
                  <a:lnTo>
                    <a:pt x="63" y="5930"/>
                  </a:lnTo>
                  <a:lnTo>
                    <a:pt x="179" y="6198"/>
                  </a:lnTo>
                  <a:lnTo>
                    <a:pt x="340" y="6430"/>
                  </a:lnTo>
                  <a:lnTo>
                    <a:pt x="536" y="6635"/>
                  </a:lnTo>
                  <a:lnTo>
                    <a:pt x="768" y="6787"/>
                  </a:lnTo>
                  <a:lnTo>
                    <a:pt x="1036" y="6903"/>
                  </a:lnTo>
                  <a:lnTo>
                    <a:pt x="1322" y="6957"/>
                  </a:lnTo>
                  <a:lnTo>
                    <a:pt x="1474" y="6966"/>
                  </a:lnTo>
                  <a:lnTo>
                    <a:pt x="6090" y="6966"/>
                  </a:lnTo>
                  <a:lnTo>
                    <a:pt x="6242" y="6957"/>
                  </a:lnTo>
                  <a:lnTo>
                    <a:pt x="6528" y="6903"/>
                  </a:lnTo>
                  <a:lnTo>
                    <a:pt x="6796" y="6787"/>
                  </a:lnTo>
                  <a:lnTo>
                    <a:pt x="7028" y="6635"/>
                  </a:lnTo>
                  <a:lnTo>
                    <a:pt x="7225" y="6430"/>
                  </a:lnTo>
                  <a:lnTo>
                    <a:pt x="7385" y="6198"/>
                  </a:lnTo>
                  <a:lnTo>
                    <a:pt x="7501" y="5930"/>
                  </a:lnTo>
                  <a:lnTo>
                    <a:pt x="7555" y="5644"/>
                  </a:lnTo>
                  <a:lnTo>
                    <a:pt x="7564" y="5492"/>
                  </a:lnTo>
                  <a:lnTo>
                    <a:pt x="7564" y="3063"/>
                  </a:lnTo>
                  <a:lnTo>
                    <a:pt x="5153" y="2251"/>
                  </a:lnTo>
                  <a:lnTo>
                    <a:pt x="5153" y="0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2"/>
            <p:cNvSpPr/>
            <p:nvPr/>
          </p:nvSpPr>
          <p:spPr>
            <a:xfrm>
              <a:off x="5477679" y="1100264"/>
              <a:ext cx="67219" cy="67219"/>
            </a:xfrm>
            <a:custGeom>
              <a:avLst/>
              <a:gdLst/>
              <a:ahLst/>
              <a:cxnLst/>
              <a:rect l="l" t="t" r="r" b="b"/>
              <a:pathLst>
                <a:path w="1457" h="1457" extrusionOk="0">
                  <a:moveTo>
                    <a:pt x="724" y="1"/>
                  </a:moveTo>
                  <a:lnTo>
                    <a:pt x="581" y="18"/>
                  </a:lnTo>
                  <a:lnTo>
                    <a:pt x="313" y="126"/>
                  </a:lnTo>
                  <a:lnTo>
                    <a:pt x="117" y="322"/>
                  </a:lnTo>
                  <a:lnTo>
                    <a:pt x="10" y="581"/>
                  </a:lnTo>
                  <a:lnTo>
                    <a:pt x="1" y="733"/>
                  </a:lnTo>
                  <a:lnTo>
                    <a:pt x="10" y="876"/>
                  </a:lnTo>
                  <a:lnTo>
                    <a:pt x="117" y="1144"/>
                  </a:lnTo>
                  <a:lnTo>
                    <a:pt x="313" y="1340"/>
                  </a:lnTo>
                  <a:lnTo>
                    <a:pt x="581" y="1447"/>
                  </a:lnTo>
                  <a:lnTo>
                    <a:pt x="724" y="1456"/>
                  </a:lnTo>
                  <a:lnTo>
                    <a:pt x="876" y="1447"/>
                  </a:lnTo>
                  <a:lnTo>
                    <a:pt x="1135" y="1340"/>
                  </a:lnTo>
                  <a:lnTo>
                    <a:pt x="1332" y="1144"/>
                  </a:lnTo>
                  <a:lnTo>
                    <a:pt x="1448" y="876"/>
                  </a:lnTo>
                  <a:lnTo>
                    <a:pt x="1457" y="733"/>
                  </a:lnTo>
                  <a:lnTo>
                    <a:pt x="1448" y="581"/>
                  </a:lnTo>
                  <a:lnTo>
                    <a:pt x="1332" y="322"/>
                  </a:lnTo>
                  <a:lnTo>
                    <a:pt x="1135" y="126"/>
                  </a:lnTo>
                  <a:lnTo>
                    <a:pt x="876" y="18"/>
                  </a:lnTo>
                  <a:lnTo>
                    <a:pt x="724" y="1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2"/>
            <p:cNvSpPr/>
            <p:nvPr/>
          </p:nvSpPr>
          <p:spPr>
            <a:xfrm>
              <a:off x="5516849" y="1001394"/>
              <a:ext cx="160319" cy="286775"/>
            </a:xfrm>
            <a:custGeom>
              <a:avLst/>
              <a:gdLst/>
              <a:ahLst/>
              <a:cxnLst/>
              <a:rect l="l" t="t" r="r" b="b"/>
              <a:pathLst>
                <a:path w="3475" h="6216" extrusionOk="0">
                  <a:moveTo>
                    <a:pt x="1027" y="0"/>
                  </a:moveTo>
                  <a:lnTo>
                    <a:pt x="804" y="45"/>
                  </a:lnTo>
                  <a:lnTo>
                    <a:pt x="599" y="134"/>
                  </a:lnTo>
                  <a:lnTo>
                    <a:pt x="411" y="259"/>
                  </a:lnTo>
                  <a:lnTo>
                    <a:pt x="259" y="411"/>
                  </a:lnTo>
                  <a:lnTo>
                    <a:pt x="134" y="599"/>
                  </a:lnTo>
                  <a:lnTo>
                    <a:pt x="45" y="804"/>
                  </a:lnTo>
                  <a:lnTo>
                    <a:pt x="0" y="1027"/>
                  </a:lnTo>
                  <a:lnTo>
                    <a:pt x="0" y="1152"/>
                  </a:lnTo>
                  <a:lnTo>
                    <a:pt x="0" y="4492"/>
                  </a:lnTo>
                  <a:lnTo>
                    <a:pt x="0" y="4671"/>
                  </a:lnTo>
                  <a:lnTo>
                    <a:pt x="72" y="5010"/>
                  </a:lnTo>
                  <a:lnTo>
                    <a:pt x="206" y="5314"/>
                  </a:lnTo>
                  <a:lnTo>
                    <a:pt x="393" y="5591"/>
                  </a:lnTo>
                  <a:lnTo>
                    <a:pt x="625" y="5823"/>
                  </a:lnTo>
                  <a:lnTo>
                    <a:pt x="893" y="6010"/>
                  </a:lnTo>
                  <a:lnTo>
                    <a:pt x="1206" y="6144"/>
                  </a:lnTo>
                  <a:lnTo>
                    <a:pt x="1545" y="6207"/>
                  </a:lnTo>
                  <a:lnTo>
                    <a:pt x="1724" y="6216"/>
                  </a:lnTo>
                  <a:lnTo>
                    <a:pt x="1759" y="6216"/>
                  </a:lnTo>
                  <a:lnTo>
                    <a:pt x="1929" y="6207"/>
                  </a:lnTo>
                  <a:lnTo>
                    <a:pt x="2268" y="6144"/>
                  </a:lnTo>
                  <a:lnTo>
                    <a:pt x="2581" y="6010"/>
                  </a:lnTo>
                  <a:lnTo>
                    <a:pt x="2849" y="5823"/>
                  </a:lnTo>
                  <a:lnTo>
                    <a:pt x="3090" y="5591"/>
                  </a:lnTo>
                  <a:lnTo>
                    <a:pt x="3269" y="5314"/>
                  </a:lnTo>
                  <a:lnTo>
                    <a:pt x="3403" y="5010"/>
                  </a:lnTo>
                  <a:lnTo>
                    <a:pt x="3474" y="4671"/>
                  </a:lnTo>
                  <a:lnTo>
                    <a:pt x="3474" y="4492"/>
                  </a:lnTo>
                  <a:lnTo>
                    <a:pt x="3474" y="1152"/>
                  </a:lnTo>
                  <a:lnTo>
                    <a:pt x="3474" y="1027"/>
                  </a:lnTo>
                  <a:lnTo>
                    <a:pt x="3429" y="804"/>
                  </a:lnTo>
                  <a:lnTo>
                    <a:pt x="3340" y="599"/>
                  </a:lnTo>
                  <a:lnTo>
                    <a:pt x="3215" y="411"/>
                  </a:lnTo>
                  <a:lnTo>
                    <a:pt x="3063" y="259"/>
                  </a:lnTo>
                  <a:lnTo>
                    <a:pt x="2876" y="134"/>
                  </a:lnTo>
                  <a:lnTo>
                    <a:pt x="2670" y="45"/>
                  </a:lnTo>
                  <a:lnTo>
                    <a:pt x="2447" y="0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2"/>
            <p:cNvSpPr/>
            <p:nvPr/>
          </p:nvSpPr>
          <p:spPr>
            <a:xfrm>
              <a:off x="5650737" y="1100264"/>
              <a:ext cx="67219" cy="67219"/>
            </a:xfrm>
            <a:custGeom>
              <a:avLst/>
              <a:gdLst/>
              <a:ahLst/>
              <a:cxnLst/>
              <a:rect l="l" t="t" r="r" b="b"/>
              <a:pathLst>
                <a:path w="1457" h="1457" extrusionOk="0">
                  <a:moveTo>
                    <a:pt x="733" y="1"/>
                  </a:moveTo>
                  <a:lnTo>
                    <a:pt x="581" y="18"/>
                  </a:lnTo>
                  <a:lnTo>
                    <a:pt x="322" y="126"/>
                  </a:lnTo>
                  <a:lnTo>
                    <a:pt x="126" y="322"/>
                  </a:lnTo>
                  <a:lnTo>
                    <a:pt x="9" y="581"/>
                  </a:lnTo>
                  <a:lnTo>
                    <a:pt x="1" y="733"/>
                  </a:lnTo>
                  <a:lnTo>
                    <a:pt x="9" y="876"/>
                  </a:lnTo>
                  <a:lnTo>
                    <a:pt x="126" y="1144"/>
                  </a:lnTo>
                  <a:lnTo>
                    <a:pt x="322" y="1340"/>
                  </a:lnTo>
                  <a:lnTo>
                    <a:pt x="581" y="1447"/>
                  </a:lnTo>
                  <a:lnTo>
                    <a:pt x="733" y="1456"/>
                  </a:lnTo>
                  <a:lnTo>
                    <a:pt x="876" y="1447"/>
                  </a:lnTo>
                  <a:lnTo>
                    <a:pt x="1144" y="1340"/>
                  </a:lnTo>
                  <a:lnTo>
                    <a:pt x="1340" y="1144"/>
                  </a:lnTo>
                  <a:lnTo>
                    <a:pt x="1447" y="876"/>
                  </a:lnTo>
                  <a:lnTo>
                    <a:pt x="1456" y="733"/>
                  </a:lnTo>
                  <a:lnTo>
                    <a:pt x="1447" y="581"/>
                  </a:lnTo>
                  <a:lnTo>
                    <a:pt x="1340" y="322"/>
                  </a:lnTo>
                  <a:lnTo>
                    <a:pt x="1144" y="126"/>
                  </a:lnTo>
                  <a:lnTo>
                    <a:pt x="876" y="18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2"/>
            <p:cNvSpPr/>
            <p:nvPr/>
          </p:nvSpPr>
          <p:spPr>
            <a:xfrm>
              <a:off x="5615304" y="1720363"/>
              <a:ext cx="45766" cy="5813"/>
            </a:xfrm>
            <a:custGeom>
              <a:avLst/>
              <a:gdLst/>
              <a:ahLst/>
              <a:cxnLst/>
              <a:rect l="l" t="t" r="r" b="b"/>
              <a:pathLst>
                <a:path w="992" h="126" fill="none" extrusionOk="0">
                  <a:moveTo>
                    <a:pt x="1" y="126"/>
                  </a:moveTo>
                  <a:lnTo>
                    <a:pt x="54" y="90"/>
                  </a:lnTo>
                  <a:lnTo>
                    <a:pt x="429" y="1"/>
                  </a:lnTo>
                  <a:lnTo>
                    <a:pt x="786" y="36"/>
                  </a:lnTo>
                  <a:lnTo>
                    <a:pt x="992" y="126"/>
                  </a:lnTo>
                </a:path>
              </a:pathLst>
            </a:custGeom>
            <a:noFill/>
            <a:ln w="2675" cap="rnd" cmpd="sng">
              <a:solidFill>
                <a:srgbClr val="3A1414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2"/>
            <p:cNvSpPr/>
            <p:nvPr/>
          </p:nvSpPr>
          <p:spPr>
            <a:xfrm>
              <a:off x="5534565" y="1720363"/>
              <a:ext cx="45766" cy="5813"/>
            </a:xfrm>
            <a:custGeom>
              <a:avLst/>
              <a:gdLst/>
              <a:ahLst/>
              <a:cxnLst/>
              <a:rect l="l" t="t" r="r" b="b"/>
              <a:pathLst>
                <a:path w="992" h="126" fill="none" extrusionOk="0">
                  <a:moveTo>
                    <a:pt x="992" y="126"/>
                  </a:moveTo>
                  <a:lnTo>
                    <a:pt x="938" y="90"/>
                  </a:lnTo>
                  <a:lnTo>
                    <a:pt x="563" y="1"/>
                  </a:lnTo>
                  <a:lnTo>
                    <a:pt x="206" y="36"/>
                  </a:lnTo>
                  <a:lnTo>
                    <a:pt x="0" y="126"/>
                  </a:lnTo>
                </a:path>
              </a:pathLst>
            </a:custGeom>
            <a:noFill/>
            <a:ln w="2675" cap="rnd" cmpd="sng">
              <a:solidFill>
                <a:srgbClr val="3A1414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2"/>
            <p:cNvSpPr/>
            <p:nvPr/>
          </p:nvSpPr>
          <p:spPr>
            <a:xfrm>
              <a:off x="5516849" y="1112629"/>
              <a:ext cx="160319" cy="175544"/>
            </a:xfrm>
            <a:custGeom>
              <a:avLst/>
              <a:gdLst/>
              <a:ahLst/>
              <a:cxnLst/>
              <a:rect l="l" t="t" r="r" b="b"/>
              <a:pathLst>
                <a:path w="3475" h="3805" extrusionOk="0">
                  <a:moveTo>
                    <a:pt x="0" y="0"/>
                  </a:moveTo>
                  <a:lnTo>
                    <a:pt x="0" y="2081"/>
                  </a:lnTo>
                  <a:lnTo>
                    <a:pt x="0" y="2260"/>
                  </a:lnTo>
                  <a:lnTo>
                    <a:pt x="72" y="2599"/>
                  </a:lnTo>
                  <a:lnTo>
                    <a:pt x="206" y="2903"/>
                  </a:lnTo>
                  <a:lnTo>
                    <a:pt x="393" y="3180"/>
                  </a:lnTo>
                  <a:lnTo>
                    <a:pt x="634" y="3412"/>
                  </a:lnTo>
                  <a:lnTo>
                    <a:pt x="920" y="3599"/>
                  </a:lnTo>
                  <a:lnTo>
                    <a:pt x="1233" y="3733"/>
                  </a:lnTo>
                  <a:lnTo>
                    <a:pt x="1572" y="3796"/>
                  </a:lnTo>
                  <a:lnTo>
                    <a:pt x="1759" y="3805"/>
                  </a:lnTo>
                  <a:lnTo>
                    <a:pt x="1929" y="3796"/>
                  </a:lnTo>
                  <a:lnTo>
                    <a:pt x="2268" y="3733"/>
                  </a:lnTo>
                  <a:lnTo>
                    <a:pt x="2581" y="3599"/>
                  </a:lnTo>
                  <a:lnTo>
                    <a:pt x="2849" y="3412"/>
                  </a:lnTo>
                  <a:lnTo>
                    <a:pt x="3090" y="3180"/>
                  </a:lnTo>
                  <a:lnTo>
                    <a:pt x="3269" y="2903"/>
                  </a:lnTo>
                  <a:lnTo>
                    <a:pt x="3403" y="2599"/>
                  </a:lnTo>
                  <a:lnTo>
                    <a:pt x="3474" y="2260"/>
                  </a:lnTo>
                  <a:lnTo>
                    <a:pt x="3474" y="2081"/>
                  </a:lnTo>
                  <a:lnTo>
                    <a:pt x="3474" y="0"/>
                  </a:lnTo>
                  <a:lnTo>
                    <a:pt x="3438" y="233"/>
                  </a:lnTo>
                  <a:lnTo>
                    <a:pt x="3322" y="599"/>
                  </a:lnTo>
                  <a:lnTo>
                    <a:pt x="3153" y="947"/>
                  </a:lnTo>
                  <a:lnTo>
                    <a:pt x="3126" y="992"/>
                  </a:lnTo>
                  <a:lnTo>
                    <a:pt x="357" y="992"/>
                  </a:lnTo>
                  <a:lnTo>
                    <a:pt x="331" y="947"/>
                  </a:lnTo>
                  <a:lnTo>
                    <a:pt x="161" y="599"/>
                  </a:lnTo>
                  <a:lnTo>
                    <a:pt x="45" y="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2"/>
            <p:cNvSpPr/>
            <p:nvPr/>
          </p:nvSpPr>
          <p:spPr>
            <a:xfrm>
              <a:off x="5548129" y="1175651"/>
              <a:ext cx="99375" cy="31372"/>
            </a:xfrm>
            <a:custGeom>
              <a:avLst/>
              <a:gdLst/>
              <a:ahLst/>
              <a:cxnLst/>
              <a:rect l="l" t="t" r="r" b="b"/>
              <a:pathLst>
                <a:path w="2154" h="680" extrusionOk="0">
                  <a:moveTo>
                    <a:pt x="1" y="1"/>
                  </a:moveTo>
                  <a:lnTo>
                    <a:pt x="28" y="81"/>
                  </a:lnTo>
                  <a:lnTo>
                    <a:pt x="358" y="465"/>
                  </a:lnTo>
                  <a:lnTo>
                    <a:pt x="662" y="617"/>
                  </a:lnTo>
                  <a:lnTo>
                    <a:pt x="921" y="671"/>
                  </a:lnTo>
                  <a:lnTo>
                    <a:pt x="1081" y="679"/>
                  </a:lnTo>
                  <a:lnTo>
                    <a:pt x="1233" y="671"/>
                  </a:lnTo>
                  <a:lnTo>
                    <a:pt x="1492" y="617"/>
                  </a:lnTo>
                  <a:lnTo>
                    <a:pt x="1796" y="465"/>
                  </a:lnTo>
                  <a:lnTo>
                    <a:pt x="2126" y="81"/>
                  </a:lnTo>
                  <a:lnTo>
                    <a:pt x="2153" y="1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2"/>
            <p:cNvSpPr/>
            <p:nvPr/>
          </p:nvSpPr>
          <p:spPr>
            <a:xfrm>
              <a:off x="5684509" y="1157519"/>
              <a:ext cx="24359" cy="24359"/>
            </a:xfrm>
            <a:custGeom>
              <a:avLst/>
              <a:gdLst/>
              <a:ahLst/>
              <a:cxnLst/>
              <a:rect l="l" t="t" r="r" b="b"/>
              <a:pathLst>
                <a:path w="528" h="528" extrusionOk="0">
                  <a:moveTo>
                    <a:pt x="260" y="1"/>
                  </a:moveTo>
                  <a:lnTo>
                    <a:pt x="153" y="19"/>
                  </a:lnTo>
                  <a:lnTo>
                    <a:pt x="10" y="162"/>
                  </a:lnTo>
                  <a:lnTo>
                    <a:pt x="1" y="260"/>
                  </a:lnTo>
                  <a:lnTo>
                    <a:pt x="10" y="367"/>
                  </a:lnTo>
                  <a:lnTo>
                    <a:pt x="153" y="510"/>
                  </a:lnTo>
                  <a:lnTo>
                    <a:pt x="260" y="528"/>
                  </a:lnTo>
                  <a:lnTo>
                    <a:pt x="367" y="510"/>
                  </a:lnTo>
                  <a:lnTo>
                    <a:pt x="510" y="367"/>
                  </a:lnTo>
                  <a:lnTo>
                    <a:pt x="528" y="260"/>
                  </a:lnTo>
                  <a:lnTo>
                    <a:pt x="510" y="162"/>
                  </a:lnTo>
                  <a:lnTo>
                    <a:pt x="367" y="19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3854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5843542" y="1396091"/>
              <a:ext cx="223755" cy="747802"/>
            </a:xfrm>
            <a:custGeom>
              <a:avLst/>
              <a:gdLst/>
              <a:ahLst/>
              <a:cxnLst/>
              <a:rect l="l" t="t" r="r" b="b"/>
              <a:pathLst>
                <a:path w="4850" h="16209" extrusionOk="0">
                  <a:moveTo>
                    <a:pt x="1" y="0"/>
                  </a:moveTo>
                  <a:lnTo>
                    <a:pt x="751" y="16208"/>
                  </a:lnTo>
                  <a:lnTo>
                    <a:pt x="1233" y="16208"/>
                  </a:lnTo>
                  <a:lnTo>
                    <a:pt x="1438" y="16199"/>
                  </a:lnTo>
                  <a:lnTo>
                    <a:pt x="1831" y="16163"/>
                  </a:lnTo>
                  <a:lnTo>
                    <a:pt x="2394" y="16021"/>
                  </a:lnTo>
                  <a:lnTo>
                    <a:pt x="3082" y="15708"/>
                  </a:lnTo>
                  <a:lnTo>
                    <a:pt x="3680" y="15262"/>
                  </a:lnTo>
                  <a:lnTo>
                    <a:pt x="4180" y="14699"/>
                  </a:lnTo>
                  <a:lnTo>
                    <a:pt x="4546" y="14047"/>
                  </a:lnTo>
                  <a:lnTo>
                    <a:pt x="4778" y="13324"/>
                  </a:lnTo>
                  <a:lnTo>
                    <a:pt x="4850" y="12743"/>
                  </a:lnTo>
                  <a:lnTo>
                    <a:pt x="4841" y="12350"/>
                  </a:lnTo>
                  <a:lnTo>
                    <a:pt x="4823" y="12145"/>
                  </a:lnTo>
                  <a:lnTo>
                    <a:pt x="3912" y="4849"/>
                  </a:lnTo>
                  <a:lnTo>
                    <a:pt x="3850" y="4438"/>
                  </a:lnTo>
                  <a:lnTo>
                    <a:pt x="3635" y="3644"/>
                  </a:lnTo>
                  <a:lnTo>
                    <a:pt x="3323" y="2894"/>
                  </a:lnTo>
                  <a:lnTo>
                    <a:pt x="2903" y="2197"/>
                  </a:lnTo>
                  <a:lnTo>
                    <a:pt x="2403" y="1572"/>
                  </a:lnTo>
                  <a:lnTo>
                    <a:pt x="1814" y="1018"/>
                  </a:lnTo>
                  <a:lnTo>
                    <a:pt x="1153" y="536"/>
                  </a:lnTo>
                  <a:lnTo>
                    <a:pt x="429" y="161"/>
                  </a:lnTo>
                  <a:lnTo>
                    <a:pt x="3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5309188" y="2023132"/>
              <a:ext cx="577241" cy="300385"/>
            </a:xfrm>
            <a:custGeom>
              <a:avLst/>
              <a:gdLst/>
              <a:ahLst/>
              <a:cxnLst/>
              <a:rect l="l" t="t" r="r" b="b"/>
              <a:pathLst>
                <a:path w="12512" h="6511" extrusionOk="0">
                  <a:moveTo>
                    <a:pt x="6269" y="1"/>
                  </a:moveTo>
                  <a:lnTo>
                    <a:pt x="4698" y="45"/>
                  </a:lnTo>
                  <a:lnTo>
                    <a:pt x="3233" y="135"/>
                  </a:lnTo>
                  <a:lnTo>
                    <a:pt x="1295" y="322"/>
                  </a:lnTo>
                  <a:lnTo>
                    <a:pt x="277" y="465"/>
                  </a:lnTo>
                  <a:lnTo>
                    <a:pt x="1" y="6511"/>
                  </a:lnTo>
                  <a:lnTo>
                    <a:pt x="1" y="6511"/>
                  </a:lnTo>
                  <a:lnTo>
                    <a:pt x="6260" y="6493"/>
                  </a:lnTo>
                  <a:lnTo>
                    <a:pt x="12511" y="6511"/>
                  </a:lnTo>
                  <a:lnTo>
                    <a:pt x="12511" y="6511"/>
                  </a:lnTo>
                  <a:lnTo>
                    <a:pt x="12235" y="492"/>
                  </a:lnTo>
                  <a:lnTo>
                    <a:pt x="11368" y="340"/>
                  </a:lnTo>
                  <a:lnTo>
                    <a:pt x="9636" y="135"/>
                  </a:lnTo>
                  <a:lnTo>
                    <a:pt x="7930" y="27"/>
                  </a:lnTo>
                  <a:lnTo>
                    <a:pt x="6269" y="1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5569168" y="2173537"/>
              <a:ext cx="50702" cy="50287"/>
            </a:xfrm>
            <a:custGeom>
              <a:avLst/>
              <a:gdLst/>
              <a:ahLst/>
              <a:cxnLst/>
              <a:rect l="l" t="t" r="r" b="b"/>
              <a:pathLst>
                <a:path w="1099" h="1090" extrusionOk="0">
                  <a:moveTo>
                    <a:pt x="545" y="0"/>
                  </a:moveTo>
                  <a:lnTo>
                    <a:pt x="438" y="9"/>
                  </a:lnTo>
                  <a:lnTo>
                    <a:pt x="242" y="89"/>
                  </a:lnTo>
                  <a:lnTo>
                    <a:pt x="90" y="241"/>
                  </a:lnTo>
                  <a:lnTo>
                    <a:pt x="9" y="438"/>
                  </a:lnTo>
                  <a:lnTo>
                    <a:pt x="0" y="545"/>
                  </a:lnTo>
                  <a:lnTo>
                    <a:pt x="9" y="661"/>
                  </a:lnTo>
                  <a:lnTo>
                    <a:pt x="90" y="857"/>
                  </a:lnTo>
                  <a:lnTo>
                    <a:pt x="242" y="1000"/>
                  </a:lnTo>
                  <a:lnTo>
                    <a:pt x="438" y="1081"/>
                  </a:lnTo>
                  <a:lnTo>
                    <a:pt x="545" y="1090"/>
                  </a:lnTo>
                  <a:lnTo>
                    <a:pt x="661" y="1081"/>
                  </a:lnTo>
                  <a:lnTo>
                    <a:pt x="858" y="1000"/>
                  </a:lnTo>
                  <a:lnTo>
                    <a:pt x="1009" y="857"/>
                  </a:lnTo>
                  <a:lnTo>
                    <a:pt x="1090" y="661"/>
                  </a:lnTo>
                  <a:lnTo>
                    <a:pt x="1099" y="545"/>
                  </a:lnTo>
                  <a:lnTo>
                    <a:pt x="1090" y="438"/>
                  </a:lnTo>
                  <a:lnTo>
                    <a:pt x="1009" y="241"/>
                  </a:lnTo>
                  <a:lnTo>
                    <a:pt x="858" y="89"/>
                  </a:lnTo>
                  <a:lnTo>
                    <a:pt x="661" y="9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9E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5584808" y="1109722"/>
              <a:ext cx="26020" cy="47842"/>
            </a:xfrm>
            <a:custGeom>
              <a:avLst/>
              <a:gdLst/>
              <a:ahLst/>
              <a:cxnLst/>
              <a:rect l="l" t="t" r="r" b="b"/>
              <a:pathLst>
                <a:path w="564" h="1037" fill="none" extrusionOk="0">
                  <a:moveTo>
                    <a:pt x="563" y="1"/>
                  </a:moveTo>
                  <a:lnTo>
                    <a:pt x="563" y="1037"/>
                  </a:lnTo>
                  <a:lnTo>
                    <a:pt x="1" y="849"/>
                  </a:lnTo>
                </a:path>
              </a:pathLst>
            </a:custGeom>
            <a:noFill/>
            <a:ln w="3575" cap="flat" cmpd="sng">
              <a:solidFill>
                <a:srgbClr val="AA4944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5525061" y="1576946"/>
              <a:ext cx="138912" cy="131900"/>
            </a:xfrm>
            <a:custGeom>
              <a:avLst/>
              <a:gdLst/>
              <a:ahLst/>
              <a:cxnLst/>
              <a:rect l="l" t="t" r="r" b="b"/>
              <a:pathLst>
                <a:path w="3011" h="2859" extrusionOk="0">
                  <a:moveTo>
                    <a:pt x="1501" y="1"/>
                  </a:moveTo>
                  <a:lnTo>
                    <a:pt x="1037" y="938"/>
                  </a:lnTo>
                  <a:lnTo>
                    <a:pt x="1" y="1090"/>
                  </a:lnTo>
                  <a:lnTo>
                    <a:pt x="751" y="1822"/>
                  </a:lnTo>
                  <a:lnTo>
                    <a:pt x="572" y="2858"/>
                  </a:lnTo>
                  <a:lnTo>
                    <a:pt x="1501" y="2367"/>
                  </a:lnTo>
                  <a:lnTo>
                    <a:pt x="2439" y="2858"/>
                  </a:lnTo>
                  <a:lnTo>
                    <a:pt x="2260" y="1822"/>
                  </a:lnTo>
                  <a:lnTo>
                    <a:pt x="3010" y="1090"/>
                  </a:lnTo>
                  <a:lnTo>
                    <a:pt x="1974" y="938"/>
                  </a:lnTo>
                  <a:lnTo>
                    <a:pt x="1501" y="1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5324044" y="1688596"/>
              <a:ext cx="449909" cy="318516"/>
            </a:xfrm>
            <a:custGeom>
              <a:avLst/>
              <a:gdLst/>
              <a:ahLst/>
              <a:cxnLst/>
              <a:rect l="l" t="t" r="r" b="b"/>
              <a:pathLst>
                <a:path w="9752" h="6904" extrusionOk="0">
                  <a:moveTo>
                    <a:pt x="9716" y="1"/>
                  </a:moveTo>
                  <a:lnTo>
                    <a:pt x="9618" y="36"/>
                  </a:lnTo>
                  <a:lnTo>
                    <a:pt x="9385" y="251"/>
                  </a:lnTo>
                  <a:lnTo>
                    <a:pt x="9225" y="438"/>
                  </a:lnTo>
                  <a:lnTo>
                    <a:pt x="9073" y="626"/>
                  </a:lnTo>
                  <a:lnTo>
                    <a:pt x="8680" y="983"/>
                  </a:lnTo>
                  <a:lnTo>
                    <a:pt x="8225" y="1322"/>
                  </a:lnTo>
                  <a:lnTo>
                    <a:pt x="7698" y="1635"/>
                  </a:lnTo>
                  <a:lnTo>
                    <a:pt x="6823" y="2072"/>
                  </a:lnTo>
                  <a:lnTo>
                    <a:pt x="5528" y="2590"/>
                  </a:lnTo>
                  <a:lnTo>
                    <a:pt x="4161" y="3028"/>
                  </a:lnTo>
                  <a:lnTo>
                    <a:pt x="2822" y="3394"/>
                  </a:lnTo>
                  <a:lnTo>
                    <a:pt x="1000" y="3805"/>
                  </a:lnTo>
                  <a:lnTo>
                    <a:pt x="134" y="3965"/>
                  </a:lnTo>
                  <a:lnTo>
                    <a:pt x="0" y="6903"/>
                  </a:lnTo>
                  <a:lnTo>
                    <a:pt x="768" y="6743"/>
                  </a:lnTo>
                  <a:lnTo>
                    <a:pt x="2197" y="6314"/>
                  </a:lnTo>
                  <a:lnTo>
                    <a:pt x="3501" y="5796"/>
                  </a:lnTo>
                  <a:lnTo>
                    <a:pt x="4679" y="5207"/>
                  </a:lnTo>
                  <a:lnTo>
                    <a:pt x="5724" y="4564"/>
                  </a:lnTo>
                  <a:lnTo>
                    <a:pt x="6644" y="3894"/>
                  </a:lnTo>
                  <a:lnTo>
                    <a:pt x="7439" y="3206"/>
                  </a:lnTo>
                  <a:lnTo>
                    <a:pt x="8117" y="2546"/>
                  </a:lnTo>
                  <a:lnTo>
                    <a:pt x="8680" y="1912"/>
                  </a:lnTo>
                  <a:lnTo>
                    <a:pt x="9118" y="1331"/>
                  </a:lnTo>
                  <a:lnTo>
                    <a:pt x="9439" y="831"/>
                  </a:lnTo>
                  <a:lnTo>
                    <a:pt x="9653" y="429"/>
                  </a:lnTo>
                  <a:lnTo>
                    <a:pt x="9752" y="143"/>
                  </a:lnTo>
                  <a:lnTo>
                    <a:pt x="9752" y="36"/>
                  </a:lnTo>
                  <a:lnTo>
                    <a:pt x="9716" y="1"/>
                  </a:lnTo>
                  <a:close/>
                </a:path>
              </a:pathLst>
            </a:custGeom>
            <a:solidFill>
              <a:srgbClr val="1D2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3520187" y="1432354"/>
              <a:ext cx="262462" cy="890313"/>
            </a:xfrm>
            <a:custGeom>
              <a:avLst/>
              <a:gdLst/>
              <a:ahLst/>
              <a:cxnLst/>
              <a:rect l="l" t="t" r="r" b="b"/>
              <a:pathLst>
                <a:path w="5689" h="19298" extrusionOk="0">
                  <a:moveTo>
                    <a:pt x="0" y="0"/>
                  </a:moveTo>
                  <a:lnTo>
                    <a:pt x="0" y="8109"/>
                  </a:lnTo>
                  <a:lnTo>
                    <a:pt x="0" y="19298"/>
                  </a:lnTo>
                  <a:lnTo>
                    <a:pt x="5010" y="19298"/>
                  </a:lnTo>
                  <a:lnTo>
                    <a:pt x="4983" y="18387"/>
                  </a:lnTo>
                  <a:lnTo>
                    <a:pt x="5001" y="15967"/>
                  </a:lnTo>
                  <a:lnTo>
                    <a:pt x="5144" y="11573"/>
                  </a:lnTo>
                  <a:lnTo>
                    <a:pt x="5581" y="2786"/>
                  </a:lnTo>
                  <a:lnTo>
                    <a:pt x="5689" y="1063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rgbClr val="FFB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2"/>
            <p:cNvSpPr/>
            <p:nvPr/>
          </p:nvSpPr>
          <p:spPr>
            <a:xfrm>
              <a:off x="3258131" y="1432354"/>
              <a:ext cx="262093" cy="890313"/>
            </a:xfrm>
            <a:custGeom>
              <a:avLst/>
              <a:gdLst/>
              <a:ahLst/>
              <a:cxnLst/>
              <a:rect l="l" t="t" r="r" b="b"/>
              <a:pathLst>
                <a:path w="5681" h="19298" extrusionOk="0">
                  <a:moveTo>
                    <a:pt x="4501" y="0"/>
                  </a:moveTo>
                  <a:lnTo>
                    <a:pt x="1" y="1063"/>
                  </a:lnTo>
                  <a:lnTo>
                    <a:pt x="108" y="2786"/>
                  </a:lnTo>
                  <a:lnTo>
                    <a:pt x="545" y="11573"/>
                  </a:lnTo>
                  <a:lnTo>
                    <a:pt x="688" y="15967"/>
                  </a:lnTo>
                  <a:lnTo>
                    <a:pt x="706" y="18387"/>
                  </a:lnTo>
                  <a:lnTo>
                    <a:pt x="679" y="19298"/>
                  </a:lnTo>
                  <a:lnTo>
                    <a:pt x="5680" y="19298"/>
                  </a:lnTo>
                  <a:lnTo>
                    <a:pt x="5680" y="8109"/>
                  </a:lnTo>
                  <a:lnTo>
                    <a:pt x="5680" y="0"/>
                  </a:lnTo>
                  <a:close/>
                </a:path>
              </a:pathLst>
            </a:custGeom>
            <a:solidFill>
              <a:srgbClr val="FFB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3366091" y="1432354"/>
              <a:ext cx="286775" cy="602339"/>
            </a:xfrm>
            <a:custGeom>
              <a:avLst/>
              <a:gdLst/>
              <a:ahLst/>
              <a:cxnLst/>
              <a:rect l="l" t="t" r="r" b="b"/>
              <a:pathLst>
                <a:path w="6216" h="13056" extrusionOk="0">
                  <a:moveTo>
                    <a:pt x="2161" y="0"/>
                  </a:moveTo>
                  <a:lnTo>
                    <a:pt x="0" y="509"/>
                  </a:lnTo>
                  <a:lnTo>
                    <a:pt x="3528" y="13056"/>
                  </a:lnTo>
                  <a:lnTo>
                    <a:pt x="6216" y="402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rgbClr val="FFC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3726602" y="1481351"/>
              <a:ext cx="201472" cy="611427"/>
            </a:xfrm>
            <a:custGeom>
              <a:avLst/>
              <a:gdLst/>
              <a:ahLst/>
              <a:cxnLst/>
              <a:rect l="l" t="t" r="r" b="b"/>
              <a:pathLst>
                <a:path w="4367" h="13253" extrusionOk="0">
                  <a:moveTo>
                    <a:pt x="1215" y="1"/>
                  </a:moveTo>
                  <a:lnTo>
                    <a:pt x="1143" y="251"/>
                  </a:lnTo>
                  <a:lnTo>
                    <a:pt x="1000" y="894"/>
                  </a:lnTo>
                  <a:lnTo>
                    <a:pt x="804" y="2126"/>
                  </a:lnTo>
                  <a:lnTo>
                    <a:pt x="580" y="4162"/>
                  </a:lnTo>
                  <a:lnTo>
                    <a:pt x="384" y="6421"/>
                  </a:lnTo>
                  <a:lnTo>
                    <a:pt x="54" y="11904"/>
                  </a:lnTo>
                  <a:lnTo>
                    <a:pt x="0" y="13253"/>
                  </a:lnTo>
                  <a:lnTo>
                    <a:pt x="4367" y="12655"/>
                  </a:lnTo>
                  <a:lnTo>
                    <a:pt x="4126" y="3537"/>
                  </a:lnTo>
                  <a:lnTo>
                    <a:pt x="4099" y="3225"/>
                  </a:lnTo>
                  <a:lnTo>
                    <a:pt x="3956" y="2626"/>
                  </a:lnTo>
                  <a:lnTo>
                    <a:pt x="3733" y="2064"/>
                  </a:lnTo>
                  <a:lnTo>
                    <a:pt x="3429" y="1546"/>
                  </a:lnTo>
                  <a:lnTo>
                    <a:pt x="3054" y="1090"/>
                  </a:lnTo>
                  <a:lnTo>
                    <a:pt x="2608" y="688"/>
                  </a:lnTo>
                  <a:lnTo>
                    <a:pt x="2099" y="358"/>
                  </a:lnTo>
                  <a:lnTo>
                    <a:pt x="1545" y="99"/>
                  </a:lnTo>
                  <a:lnTo>
                    <a:pt x="1241" y="10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rgbClr val="933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2"/>
            <p:cNvSpPr/>
            <p:nvPr/>
          </p:nvSpPr>
          <p:spPr>
            <a:xfrm>
              <a:off x="3112709" y="1481351"/>
              <a:ext cx="201518" cy="611427"/>
            </a:xfrm>
            <a:custGeom>
              <a:avLst/>
              <a:gdLst/>
              <a:ahLst/>
              <a:cxnLst/>
              <a:rect l="l" t="t" r="r" b="b"/>
              <a:pathLst>
                <a:path w="4368" h="13253" extrusionOk="0">
                  <a:moveTo>
                    <a:pt x="3153" y="1"/>
                  </a:moveTo>
                  <a:lnTo>
                    <a:pt x="3117" y="10"/>
                  </a:lnTo>
                  <a:lnTo>
                    <a:pt x="2822" y="99"/>
                  </a:lnTo>
                  <a:lnTo>
                    <a:pt x="2260" y="358"/>
                  </a:lnTo>
                  <a:lnTo>
                    <a:pt x="1760" y="688"/>
                  </a:lnTo>
                  <a:lnTo>
                    <a:pt x="1313" y="1090"/>
                  </a:lnTo>
                  <a:lnTo>
                    <a:pt x="938" y="1546"/>
                  </a:lnTo>
                  <a:lnTo>
                    <a:pt x="634" y="2064"/>
                  </a:lnTo>
                  <a:lnTo>
                    <a:pt x="402" y="2626"/>
                  </a:lnTo>
                  <a:lnTo>
                    <a:pt x="268" y="3225"/>
                  </a:lnTo>
                  <a:lnTo>
                    <a:pt x="241" y="3537"/>
                  </a:lnTo>
                  <a:lnTo>
                    <a:pt x="0" y="12655"/>
                  </a:lnTo>
                  <a:lnTo>
                    <a:pt x="4367" y="13253"/>
                  </a:lnTo>
                  <a:lnTo>
                    <a:pt x="4314" y="11904"/>
                  </a:lnTo>
                  <a:lnTo>
                    <a:pt x="3974" y="6421"/>
                  </a:lnTo>
                  <a:lnTo>
                    <a:pt x="3787" y="4162"/>
                  </a:lnTo>
                  <a:lnTo>
                    <a:pt x="3563" y="2126"/>
                  </a:lnTo>
                  <a:lnTo>
                    <a:pt x="3367" y="894"/>
                  </a:lnTo>
                  <a:lnTo>
                    <a:pt x="3224" y="251"/>
                  </a:lnTo>
                  <a:lnTo>
                    <a:pt x="3153" y="1"/>
                  </a:lnTo>
                  <a:close/>
                </a:path>
              </a:pathLst>
            </a:custGeom>
            <a:solidFill>
              <a:srgbClr val="933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2"/>
            <p:cNvSpPr/>
            <p:nvPr/>
          </p:nvSpPr>
          <p:spPr>
            <a:xfrm>
              <a:off x="3591468" y="1234152"/>
              <a:ext cx="21868" cy="47842"/>
            </a:xfrm>
            <a:custGeom>
              <a:avLst/>
              <a:gdLst/>
              <a:ahLst/>
              <a:cxnLst/>
              <a:rect l="l" t="t" r="r" b="b"/>
              <a:pathLst>
                <a:path w="474" h="1037" fill="none" extrusionOk="0">
                  <a:moveTo>
                    <a:pt x="402" y="1"/>
                  </a:moveTo>
                  <a:lnTo>
                    <a:pt x="473" y="1037"/>
                  </a:lnTo>
                  <a:lnTo>
                    <a:pt x="0" y="1037"/>
                  </a:lnTo>
                </a:path>
              </a:pathLst>
            </a:custGeom>
            <a:noFill/>
            <a:ln w="3575" cap="flat" cmpd="sng">
              <a:solidFill>
                <a:srgbClr val="933F3D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2"/>
            <p:cNvSpPr/>
            <p:nvPr/>
          </p:nvSpPr>
          <p:spPr>
            <a:xfrm>
              <a:off x="3559311" y="1302988"/>
              <a:ext cx="54024" cy="16101"/>
            </a:xfrm>
            <a:custGeom>
              <a:avLst/>
              <a:gdLst/>
              <a:ahLst/>
              <a:cxnLst/>
              <a:rect l="l" t="t" r="r" b="b"/>
              <a:pathLst>
                <a:path w="1171" h="349" extrusionOk="0">
                  <a:moveTo>
                    <a:pt x="0" y="0"/>
                  </a:moveTo>
                  <a:lnTo>
                    <a:pt x="108" y="98"/>
                  </a:lnTo>
                  <a:lnTo>
                    <a:pt x="554" y="331"/>
                  </a:lnTo>
                  <a:lnTo>
                    <a:pt x="751" y="348"/>
                  </a:lnTo>
                  <a:lnTo>
                    <a:pt x="938" y="295"/>
                  </a:lnTo>
                  <a:lnTo>
                    <a:pt x="1108" y="134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2"/>
            <p:cNvSpPr/>
            <p:nvPr/>
          </p:nvSpPr>
          <p:spPr>
            <a:xfrm>
              <a:off x="3527984" y="1223033"/>
              <a:ext cx="47012" cy="4198"/>
            </a:xfrm>
            <a:custGeom>
              <a:avLst/>
              <a:gdLst/>
              <a:ahLst/>
              <a:cxnLst/>
              <a:rect l="l" t="t" r="r" b="b"/>
              <a:pathLst>
                <a:path w="1019" h="91" fill="none" extrusionOk="0">
                  <a:moveTo>
                    <a:pt x="1019" y="90"/>
                  </a:moveTo>
                  <a:lnTo>
                    <a:pt x="974" y="72"/>
                  </a:lnTo>
                  <a:lnTo>
                    <a:pt x="617" y="1"/>
                  </a:lnTo>
                  <a:lnTo>
                    <a:pt x="242" y="28"/>
                  </a:lnTo>
                  <a:lnTo>
                    <a:pt x="1" y="90"/>
                  </a:lnTo>
                </a:path>
              </a:pathLst>
            </a:custGeom>
            <a:noFill/>
            <a:ln w="3800" cap="rnd" cmpd="sng">
              <a:solidFill>
                <a:srgbClr val="3A1414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2"/>
            <p:cNvSpPr/>
            <p:nvPr/>
          </p:nvSpPr>
          <p:spPr>
            <a:xfrm>
              <a:off x="3527984" y="1187185"/>
              <a:ext cx="47012" cy="4614"/>
            </a:xfrm>
            <a:custGeom>
              <a:avLst/>
              <a:gdLst/>
              <a:ahLst/>
              <a:cxnLst/>
              <a:rect l="l" t="t" r="r" b="b"/>
              <a:pathLst>
                <a:path w="1019" h="100" fill="none" extrusionOk="0">
                  <a:moveTo>
                    <a:pt x="1019" y="99"/>
                  </a:moveTo>
                  <a:lnTo>
                    <a:pt x="974" y="72"/>
                  </a:lnTo>
                  <a:lnTo>
                    <a:pt x="617" y="1"/>
                  </a:lnTo>
                  <a:lnTo>
                    <a:pt x="242" y="28"/>
                  </a:lnTo>
                  <a:lnTo>
                    <a:pt x="1" y="99"/>
                  </a:lnTo>
                </a:path>
              </a:pathLst>
            </a:custGeom>
            <a:noFill/>
            <a:ln w="7375" cap="rnd" cmpd="sng">
              <a:solidFill>
                <a:srgbClr val="3A1414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2"/>
            <p:cNvSpPr/>
            <p:nvPr/>
          </p:nvSpPr>
          <p:spPr>
            <a:xfrm>
              <a:off x="3428698" y="1254360"/>
              <a:ext cx="30957" cy="33817"/>
            </a:xfrm>
            <a:custGeom>
              <a:avLst/>
              <a:gdLst/>
              <a:ahLst/>
              <a:cxnLst/>
              <a:rect l="l" t="t" r="r" b="b"/>
              <a:pathLst>
                <a:path w="671" h="733" fill="none" extrusionOk="0">
                  <a:moveTo>
                    <a:pt x="1" y="0"/>
                  </a:moveTo>
                  <a:lnTo>
                    <a:pt x="670" y="733"/>
                  </a:lnTo>
                </a:path>
              </a:pathLst>
            </a:custGeom>
            <a:noFill/>
            <a:ln w="3575" cap="flat" cmpd="sng">
              <a:solidFill>
                <a:srgbClr val="933F3D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2"/>
            <p:cNvSpPr/>
            <p:nvPr/>
          </p:nvSpPr>
          <p:spPr>
            <a:xfrm>
              <a:off x="3237555" y="2322650"/>
              <a:ext cx="282669" cy="1416852"/>
            </a:xfrm>
            <a:custGeom>
              <a:avLst/>
              <a:gdLst/>
              <a:ahLst/>
              <a:cxnLst/>
              <a:rect l="l" t="t" r="r" b="b"/>
              <a:pathLst>
                <a:path w="6127" h="30711" extrusionOk="0">
                  <a:moveTo>
                    <a:pt x="1125" y="1"/>
                  </a:moveTo>
                  <a:lnTo>
                    <a:pt x="0" y="30711"/>
                  </a:lnTo>
                  <a:lnTo>
                    <a:pt x="5715" y="30711"/>
                  </a:lnTo>
                  <a:lnTo>
                    <a:pt x="6126" y="5930"/>
                  </a:lnTo>
                  <a:lnTo>
                    <a:pt x="6126" y="1"/>
                  </a:lnTo>
                  <a:close/>
                </a:path>
              </a:pathLst>
            </a:custGeom>
            <a:solidFill>
              <a:srgbClr val="3F7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2"/>
            <p:cNvSpPr/>
            <p:nvPr/>
          </p:nvSpPr>
          <p:spPr>
            <a:xfrm>
              <a:off x="3520187" y="2322650"/>
              <a:ext cx="353117" cy="1416852"/>
            </a:xfrm>
            <a:custGeom>
              <a:avLst/>
              <a:gdLst/>
              <a:ahLst/>
              <a:cxnLst/>
              <a:rect l="l" t="t" r="r" b="b"/>
              <a:pathLst>
                <a:path w="7654" h="30711" extrusionOk="0">
                  <a:moveTo>
                    <a:pt x="0" y="1"/>
                  </a:moveTo>
                  <a:lnTo>
                    <a:pt x="0" y="5930"/>
                  </a:lnTo>
                  <a:lnTo>
                    <a:pt x="1795" y="30711"/>
                  </a:lnTo>
                  <a:lnTo>
                    <a:pt x="7653" y="30711"/>
                  </a:lnTo>
                  <a:lnTo>
                    <a:pt x="5010" y="1"/>
                  </a:lnTo>
                  <a:close/>
                </a:path>
              </a:pathLst>
            </a:custGeom>
            <a:solidFill>
              <a:srgbClr val="3F7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2"/>
            <p:cNvSpPr/>
            <p:nvPr/>
          </p:nvSpPr>
          <p:spPr>
            <a:xfrm>
              <a:off x="3177808" y="3739500"/>
              <a:ext cx="323452" cy="68464"/>
            </a:xfrm>
            <a:custGeom>
              <a:avLst/>
              <a:gdLst/>
              <a:ahLst/>
              <a:cxnLst/>
              <a:rect l="l" t="t" r="r" b="b"/>
              <a:pathLst>
                <a:path w="7011" h="1484" extrusionOk="0">
                  <a:moveTo>
                    <a:pt x="1295" y="1"/>
                  </a:moveTo>
                  <a:lnTo>
                    <a:pt x="1072" y="54"/>
                  </a:lnTo>
                  <a:lnTo>
                    <a:pt x="715" y="233"/>
                  </a:lnTo>
                  <a:lnTo>
                    <a:pt x="447" y="456"/>
                  </a:lnTo>
                  <a:lnTo>
                    <a:pt x="250" y="715"/>
                  </a:lnTo>
                  <a:lnTo>
                    <a:pt x="81" y="1090"/>
                  </a:lnTo>
                  <a:lnTo>
                    <a:pt x="0" y="1447"/>
                  </a:lnTo>
                  <a:lnTo>
                    <a:pt x="0" y="1483"/>
                  </a:lnTo>
                  <a:lnTo>
                    <a:pt x="7010" y="1483"/>
                  </a:lnTo>
                  <a:lnTo>
                    <a:pt x="7010" y="1"/>
                  </a:lnTo>
                  <a:close/>
                </a:path>
              </a:pathLst>
            </a:custGeom>
            <a:solidFill>
              <a:srgbClr val="FFB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2"/>
            <p:cNvSpPr/>
            <p:nvPr/>
          </p:nvSpPr>
          <p:spPr>
            <a:xfrm>
              <a:off x="3603002" y="3739500"/>
              <a:ext cx="321376" cy="68464"/>
            </a:xfrm>
            <a:custGeom>
              <a:avLst/>
              <a:gdLst/>
              <a:ahLst/>
              <a:cxnLst/>
              <a:rect l="l" t="t" r="r" b="b"/>
              <a:pathLst>
                <a:path w="6966" h="1484" extrusionOk="0">
                  <a:moveTo>
                    <a:pt x="0" y="1"/>
                  </a:moveTo>
                  <a:lnTo>
                    <a:pt x="0" y="1483"/>
                  </a:lnTo>
                  <a:lnTo>
                    <a:pt x="6965" y="1483"/>
                  </a:lnTo>
                  <a:lnTo>
                    <a:pt x="6930" y="1340"/>
                  </a:lnTo>
                  <a:lnTo>
                    <a:pt x="6671" y="742"/>
                  </a:lnTo>
                  <a:lnTo>
                    <a:pt x="6501" y="483"/>
                  </a:lnTo>
                  <a:lnTo>
                    <a:pt x="6287" y="251"/>
                  </a:lnTo>
                  <a:lnTo>
                    <a:pt x="6019" y="72"/>
                  </a:lnTo>
                  <a:lnTo>
                    <a:pt x="5858" y="1"/>
                  </a:lnTo>
                  <a:close/>
                </a:path>
              </a:pathLst>
            </a:custGeom>
            <a:solidFill>
              <a:srgbClr val="FFB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2"/>
            <p:cNvSpPr/>
            <p:nvPr/>
          </p:nvSpPr>
          <p:spPr>
            <a:xfrm>
              <a:off x="3443969" y="2596239"/>
              <a:ext cx="169362" cy="46"/>
            </a:xfrm>
            <a:custGeom>
              <a:avLst/>
              <a:gdLst/>
              <a:ahLst/>
              <a:cxnLst/>
              <a:rect l="l" t="t" r="r" b="b"/>
              <a:pathLst>
                <a:path w="3671" h="1" fill="none" extrusionOk="0">
                  <a:moveTo>
                    <a:pt x="0" y="0"/>
                  </a:moveTo>
                  <a:lnTo>
                    <a:pt x="3670" y="0"/>
                  </a:lnTo>
                </a:path>
              </a:pathLst>
            </a:custGeom>
            <a:noFill/>
            <a:ln w="3800" cap="flat" cmpd="sng">
              <a:solidFill>
                <a:srgbClr val="315177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2"/>
            <p:cNvSpPr/>
            <p:nvPr/>
          </p:nvSpPr>
          <p:spPr>
            <a:xfrm>
              <a:off x="3706809" y="3739500"/>
              <a:ext cx="135176" cy="26851"/>
            </a:xfrm>
            <a:custGeom>
              <a:avLst/>
              <a:gdLst/>
              <a:ahLst/>
              <a:cxnLst/>
              <a:rect l="l" t="t" r="r" b="b"/>
              <a:pathLst>
                <a:path w="2930" h="582" extrusionOk="0">
                  <a:moveTo>
                    <a:pt x="295" y="1"/>
                  </a:moveTo>
                  <a:lnTo>
                    <a:pt x="233" y="10"/>
                  </a:lnTo>
                  <a:lnTo>
                    <a:pt x="125" y="54"/>
                  </a:lnTo>
                  <a:lnTo>
                    <a:pt x="54" y="126"/>
                  </a:lnTo>
                  <a:lnTo>
                    <a:pt x="9" y="233"/>
                  </a:lnTo>
                  <a:lnTo>
                    <a:pt x="0" y="295"/>
                  </a:lnTo>
                  <a:lnTo>
                    <a:pt x="9" y="349"/>
                  </a:lnTo>
                  <a:lnTo>
                    <a:pt x="54" y="456"/>
                  </a:lnTo>
                  <a:lnTo>
                    <a:pt x="125" y="537"/>
                  </a:lnTo>
                  <a:lnTo>
                    <a:pt x="233" y="581"/>
                  </a:lnTo>
                  <a:lnTo>
                    <a:pt x="2697" y="581"/>
                  </a:lnTo>
                  <a:lnTo>
                    <a:pt x="2804" y="537"/>
                  </a:lnTo>
                  <a:lnTo>
                    <a:pt x="2885" y="456"/>
                  </a:lnTo>
                  <a:lnTo>
                    <a:pt x="2929" y="349"/>
                  </a:lnTo>
                  <a:lnTo>
                    <a:pt x="2929" y="295"/>
                  </a:lnTo>
                  <a:lnTo>
                    <a:pt x="2929" y="233"/>
                  </a:lnTo>
                  <a:lnTo>
                    <a:pt x="2885" y="126"/>
                  </a:lnTo>
                  <a:lnTo>
                    <a:pt x="2804" y="54"/>
                  </a:lnTo>
                  <a:lnTo>
                    <a:pt x="2697" y="10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rgbClr val="315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2"/>
            <p:cNvSpPr/>
            <p:nvPr/>
          </p:nvSpPr>
          <p:spPr>
            <a:xfrm>
              <a:off x="3268005" y="3739500"/>
              <a:ext cx="110909" cy="26851"/>
            </a:xfrm>
            <a:custGeom>
              <a:avLst/>
              <a:gdLst/>
              <a:ahLst/>
              <a:cxnLst/>
              <a:rect l="l" t="t" r="r" b="b"/>
              <a:pathLst>
                <a:path w="2404" h="582" extrusionOk="0">
                  <a:moveTo>
                    <a:pt x="287" y="1"/>
                  </a:moveTo>
                  <a:lnTo>
                    <a:pt x="224" y="10"/>
                  </a:lnTo>
                  <a:lnTo>
                    <a:pt x="126" y="54"/>
                  </a:lnTo>
                  <a:lnTo>
                    <a:pt x="46" y="126"/>
                  </a:lnTo>
                  <a:lnTo>
                    <a:pt x="1" y="233"/>
                  </a:lnTo>
                  <a:lnTo>
                    <a:pt x="1" y="295"/>
                  </a:lnTo>
                  <a:lnTo>
                    <a:pt x="1" y="349"/>
                  </a:lnTo>
                  <a:lnTo>
                    <a:pt x="46" y="456"/>
                  </a:lnTo>
                  <a:lnTo>
                    <a:pt x="126" y="537"/>
                  </a:lnTo>
                  <a:lnTo>
                    <a:pt x="224" y="581"/>
                  </a:lnTo>
                  <a:lnTo>
                    <a:pt x="2171" y="581"/>
                  </a:lnTo>
                  <a:lnTo>
                    <a:pt x="2278" y="537"/>
                  </a:lnTo>
                  <a:lnTo>
                    <a:pt x="2358" y="456"/>
                  </a:lnTo>
                  <a:lnTo>
                    <a:pt x="2403" y="349"/>
                  </a:lnTo>
                  <a:lnTo>
                    <a:pt x="2403" y="295"/>
                  </a:lnTo>
                  <a:lnTo>
                    <a:pt x="2403" y="233"/>
                  </a:lnTo>
                  <a:lnTo>
                    <a:pt x="2358" y="126"/>
                  </a:lnTo>
                  <a:lnTo>
                    <a:pt x="2278" y="54"/>
                  </a:lnTo>
                  <a:lnTo>
                    <a:pt x="2171" y="10"/>
                  </a:lnTo>
                  <a:lnTo>
                    <a:pt x="2117" y="1"/>
                  </a:lnTo>
                  <a:close/>
                </a:path>
              </a:pathLst>
            </a:custGeom>
            <a:solidFill>
              <a:srgbClr val="315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2"/>
            <p:cNvSpPr/>
            <p:nvPr/>
          </p:nvSpPr>
          <p:spPr>
            <a:xfrm>
              <a:off x="3520187" y="2322650"/>
              <a:ext cx="46" cy="273627"/>
            </a:xfrm>
            <a:custGeom>
              <a:avLst/>
              <a:gdLst/>
              <a:ahLst/>
              <a:cxnLst/>
              <a:rect l="l" t="t" r="r" b="b"/>
              <a:pathLst>
                <a:path w="1" h="5931" fill="none" extrusionOk="0">
                  <a:moveTo>
                    <a:pt x="0" y="5930"/>
                  </a:moveTo>
                  <a:lnTo>
                    <a:pt x="0" y="1"/>
                  </a:lnTo>
                </a:path>
              </a:pathLst>
            </a:custGeom>
            <a:noFill/>
            <a:ln w="3800" cap="flat" cmpd="sng">
              <a:solidFill>
                <a:srgbClr val="315177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6" name="Google Shape;526;p22"/>
            <p:cNvGrpSpPr/>
            <p:nvPr/>
          </p:nvGrpSpPr>
          <p:grpSpPr>
            <a:xfrm>
              <a:off x="399500" y="1556140"/>
              <a:ext cx="8344727" cy="1206377"/>
              <a:chOff x="-50" y="2239175"/>
              <a:chExt cx="9143904" cy="1321912"/>
            </a:xfrm>
          </p:grpSpPr>
          <p:sp>
            <p:nvSpPr>
              <p:cNvPr id="527" name="Google Shape;527;p22"/>
              <p:cNvSpPr/>
              <p:nvPr/>
            </p:nvSpPr>
            <p:spPr>
              <a:xfrm>
                <a:off x="-50" y="2239175"/>
                <a:ext cx="9143904" cy="1321912"/>
              </a:xfrm>
              <a:custGeom>
                <a:avLst/>
                <a:gdLst/>
                <a:ahLst/>
                <a:cxnLst/>
                <a:rect l="l" t="t" r="r" b="b"/>
                <a:pathLst>
                  <a:path w="139219" h="26148" extrusionOk="0">
                    <a:moveTo>
                      <a:pt x="0" y="1"/>
                    </a:moveTo>
                    <a:lnTo>
                      <a:pt x="0" y="22602"/>
                    </a:lnTo>
                    <a:lnTo>
                      <a:pt x="902" y="22754"/>
                    </a:lnTo>
                    <a:lnTo>
                      <a:pt x="7582" y="23665"/>
                    </a:lnTo>
                    <a:lnTo>
                      <a:pt x="12520" y="24219"/>
                    </a:lnTo>
                    <a:lnTo>
                      <a:pt x="16306" y="24585"/>
                    </a:lnTo>
                    <a:lnTo>
                      <a:pt x="20477" y="24942"/>
                    </a:lnTo>
                    <a:lnTo>
                      <a:pt x="24977" y="25255"/>
                    </a:lnTo>
                    <a:lnTo>
                      <a:pt x="29790" y="25522"/>
                    </a:lnTo>
                    <a:lnTo>
                      <a:pt x="34872" y="25719"/>
                    </a:lnTo>
                    <a:lnTo>
                      <a:pt x="40167" y="25826"/>
                    </a:lnTo>
                    <a:lnTo>
                      <a:pt x="45650" y="25835"/>
                    </a:lnTo>
                    <a:lnTo>
                      <a:pt x="51276" y="25719"/>
                    </a:lnTo>
                    <a:lnTo>
                      <a:pt x="57000" y="25460"/>
                    </a:lnTo>
                    <a:lnTo>
                      <a:pt x="59893" y="25263"/>
                    </a:lnTo>
                    <a:lnTo>
                      <a:pt x="62429" y="25040"/>
                    </a:lnTo>
                    <a:lnTo>
                      <a:pt x="67341" y="24656"/>
                    </a:lnTo>
                    <a:lnTo>
                      <a:pt x="74422" y="24174"/>
                    </a:lnTo>
                    <a:lnTo>
                      <a:pt x="83245" y="23728"/>
                    </a:lnTo>
                    <a:lnTo>
                      <a:pt x="91389" y="23460"/>
                    </a:lnTo>
                    <a:lnTo>
                      <a:pt x="98882" y="23352"/>
                    </a:lnTo>
                    <a:lnTo>
                      <a:pt x="105704" y="23388"/>
                    </a:lnTo>
                    <a:lnTo>
                      <a:pt x="111884" y="23540"/>
                    </a:lnTo>
                    <a:lnTo>
                      <a:pt x="117411" y="23772"/>
                    </a:lnTo>
                    <a:lnTo>
                      <a:pt x="122305" y="24085"/>
                    </a:lnTo>
                    <a:lnTo>
                      <a:pt x="126565" y="24433"/>
                    </a:lnTo>
                    <a:lnTo>
                      <a:pt x="130199" y="24799"/>
                    </a:lnTo>
                    <a:lnTo>
                      <a:pt x="133208" y="25165"/>
                    </a:lnTo>
                    <a:lnTo>
                      <a:pt x="136646" y="25674"/>
                    </a:lnTo>
                    <a:lnTo>
                      <a:pt x="139022" y="26103"/>
                    </a:lnTo>
                    <a:lnTo>
                      <a:pt x="139218" y="26148"/>
                    </a:lnTo>
                    <a:lnTo>
                      <a:pt x="139218" y="4796"/>
                    </a:lnTo>
                    <a:lnTo>
                      <a:pt x="138263" y="4662"/>
                    </a:lnTo>
                    <a:lnTo>
                      <a:pt x="130958" y="3876"/>
                    </a:lnTo>
                    <a:lnTo>
                      <a:pt x="125404" y="3403"/>
                    </a:lnTo>
                    <a:lnTo>
                      <a:pt x="121064" y="3099"/>
                    </a:lnTo>
                    <a:lnTo>
                      <a:pt x="116206" y="2814"/>
                    </a:lnTo>
                    <a:lnTo>
                      <a:pt x="110866" y="2555"/>
                    </a:lnTo>
                    <a:lnTo>
                      <a:pt x="105061" y="2358"/>
                    </a:lnTo>
                    <a:lnTo>
                      <a:pt x="98819" y="2233"/>
                    </a:lnTo>
                    <a:lnTo>
                      <a:pt x="92166" y="2189"/>
                    </a:lnTo>
                    <a:lnTo>
                      <a:pt x="85138" y="2251"/>
                    </a:lnTo>
                    <a:lnTo>
                      <a:pt x="77744" y="2421"/>
                    </a:lnTo>
                    <a:lnTo>
                      <a:pt x="70029" y="2733"/>
                    </a:lnTo>
                    <a:lnTo>
                      <a:pt x="66037" y="2956"/>
                    </a:lnTo>
                    <a:lnTo>
                      <a:pt x="62063" y="3171"/>
                    </a:lnTo>
                    <a:lnTo>
                      <a:pt x="54500" y="3457"/>
                    </a:lnTo>
                    <a:lnTo>
                      <a:pt x="47400" y="3582"/>
                    </a:lnTo>
                    <a:lnTo>
                      <a:pt x="40774" y="3582"/>
                    </a:lnTo>
                    <a:lnTo>
                      <a:pt x="34631" y="3457"/>
                    </a:lnTo>
                    <a:lnTo>
                      <a:pt x="28960" y="3242"/>
                    </a:lnTo>
                    <a:lnTo>
                      <a:pt x="23790" y="2948"/>
                    </a:lnTo>
                    <a:lnTo>
                      <a:pt x="19101" y="2590"/>
                    </a:lnTo>
                    <a:lnTo>
                      <a:pt x="14913" y="2197"/>
                    </a:lnTo>
                    <a:lnTo>
                      <a:pt x="11234" y="1787"/>
                    </a:lnTo>
                    <a:lnTo>
                      <a:pt x="8064" y="1376"/>
                    </a:lnTo>
                    <a:lnTo>
                      <a:pt x="5412" y="983"/>
                    </a:lnTo>
                    <a:lnTo>
                      <a:pt x="2340" y="474"/>
                    </a:lnTo>
                    <a:lnTo>
                      <a:pt x="179" y="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2"/>
              <p:cNvSpPr/>
              <p:nvPr/>
            </p:nvSpPr>
            <p:spPr>
              <a:xfrm>
                <a:off x="-50" y="3154247"/>
                <a:ext cx="9143904" cy="406816"/>
              </a:xfrm>
              <a:custGeom>
                <a:avLst/>
                <a:gdLst/>
                <a:ahLst/>
                <a:cxnLst/>
                <a:rect l="l" t="t" r="r" b="b"/>
                <a:pathLst>
                  <a:path w="139219" h="8047" extrusionOk="0">
                    <a:moveTo>
                      <a:pt x="0" y="1"/>
                    </a:moveTo>
                    <a:lnTo>
                      <a:pt x="0" y="4501"/>
                    </a:lnTo>
                    <a:lnTo>
                      <a:pt x="902" y="4653"/>
                    </a:lnTo>
                    <a:lnTo>
                      <a:pt x="7582" y="5564"/>
                    </a:lnTo>
                    <a:lnTo>
                      <a:pt x="12520" y="6118"/>
                    </a:lnTo>
                    <a:lnTo>
                      <a:pt x="16306" y="6484"/>
                    </a:lnTo>
                    <a:lnTo>
                      <a:pt x="20477" y="6841"/>
                    </a:lnTo>
                    <a:lnTo>
                      <a:pt x="24977" y="7154"/>
                    </a:lnTo>
                    <a:lnTo>
                      <a:pt x="29790" y="7421"/>
                    </a:lnTo>
                    <a:lnTo>
                      <a:pt x="34872" y="7618"/>
                    </a:lnTo>
                    <a:lnTo>
                      <a:pt x="40167" y="7725"/>
                    </a:lnTo>
                    <a:lnTo>
                      <a:pt x="45650" y="7734"/>
                    </a:lnTo>
                    <a:lnTo>
                      <a:pt x="51276" y="7618"/>
                    </a:lnTo>
                    <a:lnTo>
                      <a:pt x="57000" y="7359"/>
                    </a:lnTo>
                    <a:lnTo>
                      <a:pt x="59893" y="7162"/>
                    </a:lnTo>
                    <a:lnTo>
                      <a:pt x="62429" y="6939"/>
                    </a:lnTo>
                    <a:lnTo>
                      <a:pt x="67341" y="6555"/>
                    </a:lnTo>
                    <a:lnTo>
                      <a:pt x="74422" y="6073"/>
                    </a:lnTo>
                    <a:lnTo>
                      <a:pt x="83245" y="5627"/>
                    </a:lnTo>
                    <a:lnTo>
                      <a:pt x="91389" y="5359"/>
                    </a:lnTo>
                    <a:lnTo>
                      <a:pt x="98882" y="5251"/>
                    </a:lnTo>
                    <a:lnTo>
                      <a:pt x="105704" y="5287"/>
                    </a:lnTo>
                    <a:lnTo>
                      <a:pt x="111884" y="5439"/>
                    </a:lnTo>
                    <a:lnTo>
                      <a:pt x="117411" y="5671"/>
                    </a:lnTo>
                    <a:lnTo>
                      <a:pt x="122305" y="5984"/>
                    </a:lnTo>
                    <a:lnTo>
                      <a:pt x="126565" y="6332"/>
                    </a:lnTo>
                    <a:lnTo>
                      <a:pt x="130199" y="6698"/>
                    </a:lnTo>
                    <a:lnTo>
                      <a:pt x="133208" y="7064"/>
                    </a:lnTo>
                    <a:lnTo>
                      <a:pt x="136646" y="7573"/>
                    </a:lnTo>
                    <a:lnTo>
                      <a:pt x="139022" y="8002"/>
                    </a:lnTo>
                    <a:lnTo>
                      <a:pt x="139218" y="8047"/>
                    </a:lnTo>
                    <a:lnTo>
                      <a:pt x="139218" y="4796"/>
                    </a:lnTo>
                    <a:lnTo>
                      <a:pt x="138263" y="4662"/>
                    </a:lnTo>
                    <a:lnTo>
                      <a:pt x="130958" y="3876"/>
                    </a:lnTo>
                    <a:lnTo>
                      <a:pt x="125404" y="3412"/>
                    </a:lnTo>
                    <a:lnTo>
                      <a:pt x="121064" y="3099"/>
                    </a:lnTo>
                    <a:lnTo>
                      <a:pt x="116206" y="2814"/>
                    </a:lnTo>
                    <a:lnTo>
                      <a:pt x="110866" y="2564"/>
                    </a:lnTo>
                    <a:lnTo>
                      <a:pt x="105061" y="2367"/>
                    </a:lnTo>
                    <a:lnTo>
                      <a:pt x="98819" y="2233"/>
                    </a:lnTo>
                    <a:lnTo>
                      <a:pt x="92166" y="2188"/>
                    </a:lnTo>
                    <a:lnTo>
                      <a:pt x="85138" y="2251"/>
                    </a:lnTo>
                    <a:lnTo>
                      <a:pt x="77744" y="2430"/>
                    </a:lnTo>
                    <a:lnTo>
                      <a:pt x="70029" y="2742"/>
                    </a:lnTo>
                    <a:lnTo>
                      <a:pt x="66037" y="2956"/>
                    </a:lnTo>
                    <a:lnTo>
                      <a:pt x="62063" y="3171"/>
                    </a:lnTo>
                    <a:lnTo>
                      <a:pt x="54500" y="3457"/>
                    </a:lnTo>
                    <a:lnTo>
                      <a:pt x="47400" y="3590"/>
                    </a:lnTo>
                    <a:lnTo>
                      <a:pt x="40774" y="3582"/>
                    </a:lnTo>
                    <a:lnTo>
                      <a:pt x="34631" y="3457"/>
                    </a:lnTo>
                    <a:lnTo>
                      <a:pt x="28960" y="3242"/>
                    </a:lnTo>
                    <a:lnTo>
                      <a:pt x="23790" y="2948"/>
                    </a:lnTo>
                    <a:lnTo>
                      <a:pt x="19101" y="2590"/>
                    </a:lnTo>
                    <a:lnTo>
                      <a:pt x="14913" y="2197"/>
                    </a:lnTo>
                    <a:lnTo>
                      <a:pt x="11234" y="1787"/>
                    </a:lnTo>
                    <a:lnTo>
                      <a:pt x="8064" y="1376"/>
                    </a:lnTo>
                    <a:lnTo>
                      <a:pt x="5412" y="992"/>
                    </a:lnTo>
                    <a:lnTo>
                      <a:pt x="2340" y="474"/>
                    </a:lnTo>
                    <a:lnTo>
                      <a:pt x="179" y="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2"/>
              <p:cNvSpPr/>
              <p:nvPr/>
            </p:nvSpPr>
            <p:spPr>
              <a:xfrm>
                <a:off x="-50" y="2239175"/>
                <a:ext cx="9143904" cy="964792"/>
              </a:xfrm>
              <a:custGeom>
                <a:avLst/>
                <a:gdLst/>
                <a:ahLst/>
                <a:cxnLst/>
                <a:rect l="l" t="t" r="r" b="b"/>
                <a:pathLst>
                  <a:path w="139219" h="19084" extrusionOk="0">
                    <a:moveTo>
                      <a:pt x="0" y="1"/>
                    </a:moveTo>
                    <a:lnTo>
                      <a:pt x="0" y="14289"/>
                    </a:lnTo>
                    <a:lnTo>
                      <a:pt x="179" y="14333"/>
                    </a:lnTo>
                    <a:lnTo>
                      <a:pt x="2340" y="14762"/>
                    </a:lnTo>
                    <a:lnTo>
                      <a:pt x="5412" y="15280"/>
                    </a:lnTo>
                    <a:lnTo>
                      <a:pt x="8064" y="15664"/>
                    </a:lnTo>
                    <a:lnTo>
                      <a:pt x="11234" y="16075"/>
                    </a:lnTo>
                    <a:lnTo>
                      <a:pt x="14913" y="16485"/>
                    </a:lnTo>
                    <a:lnTo>
                      <a:pt x="19101" y="16878"/>
                    </a:lnTo>
                    <a:lnTo>
                      <a:pt x="23790" y="17235"/>
                    </a:lnTo>
                    <a:lnTo>
                      <a:pt x="28960" y="17530"/>
                    </a:lnTo>
                    <a:lnTo>
                      <a:pt x="34631" y="17744"/>
                    </a:lnTo>
                    <a:lnTo>
                      <a:pt x="40774" y="17869"/>
                    </a:lnTo>
                    <a:lnTo>
                      <a:pt x="47400" y="17869"/>
                    </a:lnTo>
                    <a:lnTo>
                      <a:pt x="54500" y="17744"/>
                    </a:lnTo>
                    <a:lnTo>
                      <a:pt x="62063" y="17459"/>
                    </a:lnTo>
                    <a:lnTo>
                      <a:pt x="66037" y="17244"/>
                    </a:lnTo>
                    <a:lnTo>
                      <a:pt x="70029" y="17021"/>
                    </a:lnTo>
                    <a:lnTo>
                      <a:pt x="77744" y="16718"/>
                    </a:lnTo>
                    <a:lnTo>
                      <a:pt x="85138" y="16539"/>
                    </a:lnTo>
                    <a:lnTo>
                      <a:pt x="92166" y="16476"/>
                    </a:lnTo>
                    <a:lnTo>
                      <a:pt x="98819" y="16521"/>
                    </a:lnTo>
                    <a:lnTo>
                      <a:pt x="105061" y="16655"/>
                    </a:lnTo>
                    <a:lnTo>
                      <a:pt x="110866" y="16851"/>
                    </a:lnTo>
                    <a:lnTo>
                      <a:pt x="116206" y="17102"/>
                    </a:lnTo>
                    <a:lnTo>
                      <a:pt x="121064" y="17387"/>
                    </a:lnTo>
                    <a:lnTo>
                      <a:pt x="125404" y="17691"/>
                    </a:lnTo>
                    <a:lnTo>
                      <a:pt x="130958" y="18164"/>
                    </a:lnTo>
                    <a:lnTo>
                      <a:pt x="138263" y="18950"/>
                    </a:lnTo>
                    <a:lnTo>
                      <a:pt x="139218" y="19084"/>
                    </a:lnTo>
                    <a:lnTo>
                      <a:pt x="139218" y="4796"/>
                    </a:lnTo>
                    <a:lnTo>
                      <a:pt x="138263" y="4662"/>
                    </a:lnTo>
                    <a:lnTo>
                      <a:pt x="130958" y="3876"/>
                    </a:lnTo>
                    <a:lnTo>
                      <a:pt x="125404" y="3403"/>
                    </a:lnTo>
                    <a:lnTo>
                      <a:pt x="121064" y="3099"/>
                    </a:lnTo>
                    <a:lnTo>
                      <a:pt x="116206" y="2814"/>
                    </a:lnTo>
                    <a:lnTo>
                      <a:pt x="110866" y="2555"/>
                    </a:lnTo>
                    <a:lnTo>
                      <a:pt x="105061" y="2358"/>
                    </a:lnTo>
                    <a:lnTo>
                      <a:pt x="98819" y="2233"/>
                    </a:lnTo>
                    <a:lnTo>
                      <a:pt x="92166" y="2189"/>
                    </a:lnTo>
                    <a:lnTo>
                      <a:pt x="85138" y="2251"/>
                    </a:lnTo>
                    <a:lnTo>
                      <a:pt x="77744" y="2421"/>
                    </a:lnTo>
                    <a:lnTo>
                      <a:pt x="70029" y="2733"/>
                    </a:lnTo>
                    <a:lnTo>
                      <a:pt x="66037" y="2956"/>
                    </a:lnTo>
                    <a:lnTo>
                      <a:pt x="62063" y="3171"/>
                    </a:lnTo>
                    <a:lnTo>
                      <a:pt x="54500" y="3457"/>
                    </a:lnTo>
                    <a:lnTo>
                      <a:pt x="47400" y="3582"/>
                    </a:lnTo>
                    <a:lnTo>
                      <a:pt x="40774" y="3582"/>
                    </a:lnTo>
                    <a:lnTo>
                      <a:pt x="34631" y="3457"/>
                    </a:lnTo>
                    <a:lnTo>
                      <a:pt x="28960" y="3242"/>
                    </a:lnTo>
                    <a:lnTo>
                      <a:pt x="23790" y="2948"/>
                    </a:lnTo>
                    <a:lnTo>
                      <a:pt x="19101" y="2590"/>
                    </a:lnTo>
                    <a:lnTo>
                      <a:pt x="14913" y="2197"/>
                    </a:lnTo>
                    <a:lnTo>
                      <a:pt x="11234" y="1787"/>
                    </a:lnTo>
                    <a:lnTo>
                      <a:pt x="8064" y="1376"/>
                    </a:lnTo>
                    <a:lnTo>
                      <a:pt x="5412" y="983"/>
                    </a:lnTo>
                    <a:lnTo>
                      <a:pt x="2340" y="474"/>
                    </a:lnTo>
                    <a:lnTo>
                      <a:pt x="179" y="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2"/>
              <p:cNvSpPr/>
              <p:nvPr/>
            </p:nvSpPr>
            <p:spPr>
              <a:xfrm>
                <a:off x="-50" y="2239175"/>
                <a:ext cx="9143904" cy="784209"/>
              </a:xfrm>
              <a:custGeom>
                <a:avLst/>
                <a:gdLst/>
                <a:ahLst/>
                <a:cxnLst/>
                <a:rect l="l" t="t" r="r" b="b"/>
                <a:pathLst>
                  <a:path w="139219" h="15512" extrusionOk="0">
                    <a:moveTo>
                      <a:pt x="0" y="1"/>
                    </a:moveTo>
                    <a:lnTo>
                      <a:pt x="0" y="10717"/>
                    </a:lnTo>
                    <a:lnTo>
                      <a:pt x="179" y="10761"/>
                    </a:lnTo>
                    <a:lnTo>
                      <a:pt x="2340" y="11190"/>
                    </a:lnTo>
                    <a:lnTo>
                      <a:pt x="5412" y="11708"/>
                    </a:lnTo>
                    <a:lnTo>
                      <a:pt x="8064" y="12101"/>
                    </a:lnTo>
                    <a:lnTo>
                      <a:pt x="11234" y="12512"/>
                    </a:lnTo>
                    <a:lnTo>
                      <a:pt x="14913" y="12922"/>
                    </a:lnTo>
                    <a:lnTo>
                      <a:pt x="19101" y="13315"/>
                    </a:lnTo>
                    <a:lnTo>
                      <a:pt x="23790" y="13663"/>
                    </a:lnTo>
                    <a:lnTo>
                      <a:pt x="28960" y="13958"/>
                    </a:lnTo>
                    <a:lnTo>
                      <a:pt x="34631" y="14181"/>
                    </a:lnTo>
                    <a:lnTo>
                      <a:pt x="40774" y="14298"/>
                    </a:lnTo>
                    <a:lnTo>
                      <a:pt x="47400" y="14306"/>
                    </a:lnTo>
                    <a:lnTo>
                      <a:pt x="54500" y="14172"/>
                    </a:lnTo>
                    <a:lnTo>
                      <a:pt x="62063" y="13887"/>
                    </a:lnTo>
                    <a:lnTo>
                      <a:pt x="66037" y="13672"/>
                    </a:lnTo>
                    <a:lnTo>
                      <a:pt x="70029" y="13458"/>
                    </a:lnTo>
                    <a:lnTo>
                      <a:pt x="77744" y="13146"/>
                    </a:lnTo>
                    <a:lnTo>
                      <a:pt x="85138" y="12967"/>
                    </a:lnTo>
                    <a:lnTo>
                      <a:pt x="92166" y="12913"/>
                    </a:lnTo>
                    <a:lnTo>
                      <a:pt x="98819" y="12949"/>
                    </a:lnTo>
                    <a:lnTo>
                      <a:pt x="105061" y="13083"/>
                    </a:lnTo>
                    <a:lnTo>
                      <a:pt x="110866" y="13279"/>
                    </a:lnTo>
                    <a:lnTo>
                      <a:pt x="116206" y="13530"/>
                    </a:lnTo>
                    <a:lnTo>
                      <a:pt x="121064" y="13815"/>
                    </a:lnTo>
                    <a:lnTo>
                      <a:pt x="125404" y="14128"/>
                    </a:lnTo>
                    <a:lnTo>
                      <a:pt x="130958" y="14592"/>
                    </a:lnTo>
                    <a:lnTo>
                      <a:pt x="138263" y="15378"/>
                    </a:lnTo>
                    <a:lnTo>
                      <a:pt x="139218" y="15512"/>
                    </a:lnTo>
                    <a:lnTo>
                      <a:pt x="139218" y="4796"/>
                    </a:lnTo>
                    <a:lnTo>
                      <a:pt x="138263" y="4662"/>
                    </a:lnTo>
                    <a:lnTo>
                      <a:pt x="130958" y="3876"/>
                    </a:lnTo>
                    <a:lnTo>
                      <a:pt x="125404" y="3403"/>
                    </a:lnTo>
                    <a:lnTo>
                      <a:pt x="121064" y="3099"/>
                    </a:lnTo>
                    <a:lnTo>
                      <a:pt x="116206" y="2814"/>
                    </a:lnTo>
                    <a:lnTo>
                      <a:pt x="110866" y="2555"/>
                    </a:lnTo>
                    <a:lnTo>
                      <a:pt x="105061" y="2358"/>
                    </a:lnTo>
                    <a:lnTo>
                      <a:pt x="98819" y="2233"/>
                    </a:lnTo>
                    <a:lnTo>
                      <a:pt x="92166" y="2189"/>
                    </a:lnTo>
                    <a:lnTo>
                      <a:pt x="85138" y="2251"/>
                    </a:lnTo>
                    <a:lnTo>
                      <a:pt x="77744" y="2421"/>
                    </a:lnTo>
                    <a:lnTo>
                      <a:pt x="70029" y="2733"/>
                    </a:lnTo>
                    <a:lnTo>
                      <a:pt x="66037" y="2956"/>
                    </a:lnTo>
                    <a:lnTo>
                      <a:pt x="62063" y="3171"/>
                    </a:lnTo>
                    <a:lnTo>
                      <a:pt x="54500" y="3457"/>
                    </a:lnTo>
                    <a:lnTo>
                      <a:pt x="47400" y="3582"/>
                    </a:lnTo>
                    <a:lnTo>
                      <a:pt x="40774" y="3582"/>
                    </a:lnTo>
                    <a:lnTo>
                      <a:pt x="34631" y="3457"/>
                    </a:lnTo>
                    <a:lnTo>
                      <a:pt x="28960" y="3242"/>
                    </a:lnTo>
                    <a:lnTo>
                      <a:pt x="23790" y="2948"/>
                    </a:lnTo>
                    <a:lnTo>
                      <a:pt x="19101" y="2590"/>
                    </a:lnTo>
                    <a:lnTo>
                      <a:pt x="14913" y="2197"/>
                    </a:lnTo>
                    <a:lnTo>
                      <a:pt x="11234" y="1787"/>
                    </a:lnTo>
                    <a:lnTo>
                      <a:pt x="8064" y="1376"/>
                    </a:lnTo>
                    <a:lnTo>
                      <a:pt x="5412" y="983"/>
                    </a:lnTo>
                    <a:lnTo>
                      <a:pt x="2340" y="474"/>
                    </a:lnTo>
                    <a:lnTo>
                      <a:pt x="179" y="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2"/>
              <p:cNvSpPr/>
              <p:nvPr/>
            </p:nvSpPr>
            <p:spPr>
              <a:xfrm>
                <a:off x="-50" y="2239175"/>
                <a:ext cx="9143904" cy="603627"/>
              </a:xfrm>
              <a:custGeom>
                <a:avLst/>
                <a:gdLst/>
                <a:ahLst/>
                <a:cxnLst/>
                <a:rect l="l" t="t" r="r" b="b"/>
                <a:pathLst>
                  <a:path w="139219" h="11940" extrusionOk="0">
                    <a:moveTo>
                      <a:pt x="0" y="1"/>
                    </a:moveTo>
                    <a:lnTo>
                      <a:pt x="0" y="7154"/>
                    </a:lnTo>
                    <a:lnTo>
                      <a:pt x="179" y="7198"/>
                    </a:lnTo>
                    <a:lnTo>
                      <a:pt x="2340" y="7627"/>
                    </a:lnTo>
                    <a:lnTo>
                      <a:pt x="5412" y="8136"/>
                    </a:lnTo>
                    <a:lnTo>
                      <a:pt x="8064" y="8529"/>
                    </a:lnTo>
                    <a:lnTo>
                      <a:pt x="11234" y="8940"/>
                    </a:lnTo>
                    <a:lnTo>
                      <a:pt x="14913" y="9350"/>
                    </a:lnTo>
                    <a:lnTo>
                      <a:pt x="19101" y="9743"/>
                    </a:lnTo>
                    <a:lnTo>
                      <a:pt x="23790" y="10100"/>
                    </a:lnTo>
                    <a:lnTo>
                      <a:pt x="28960" y="10395"/>
                    </a:lnTo>
                    <a:lnTo>
                      <a:pt x="34631" y="10609"/>
                    </a:lnTo>
                    <a:lnTo>
                      <a:pt x="40774" y="10734"/>
                    </a:lnTo>
                    <a:lnTo>
                      <a:pt x="47400" y="10734"/>
                    </a:lnTo>
                    <a:lnTo>
                      <a:pt x="54500" y="10609"/>
                    </a:lnTo>
                    <a:lnTo>
                      <a:pt x="62063" y="10324"/>
                    </a:lnTo>
                    <a:lnTo>
                      <a:pt x="66037" y="10100"/>
                    </a:lnTo>
                    <a:lnTo>
                      <a:pt x="70029" y="9886"/>
                    </a:lnTo>
                    <a:lnTo>
                      <a:pt x="77744" y="9574"/>
                    </a:lnTo>
                    <a:lnTo>
                      <a:pt x="85138" y="9404"/>
                    </a:lnTo>
                    <a:lnTo>
                      <a:pt x="92166" y="9341"/>
                    </a:lnTo>
                    <a:lnTo>
                      <a:pt x="98819" y="9386"/>
                    </a:lnTo>
                    <a:lnTo>
                      <a:pt x="105061" y="9511"/>
                    </a:lnTo>
                    <a:lnTo>
                      <a:pt x="110866" y="9708"/>
                    </a:lnTo>
                    <a:lnTo>
                      <a:pt x="116206" y="9958"/>
                    </a:lnTo>
                    <a:lnTo>
                      <a:pt x="121064" y="10252"/>
                    </a:lnTo>
                    <a:lnTo>
                      <a:pt x="125404" y="10556"/>
                    </a:lnTo>
                    <a:lnTo>
                      <a:pt x="130958" y="11029"/>
                    </a:lnTo>
                    <a:lnTo>
                      <a:pt x="138263" y="11806"/>
                    </a:lnTo>
                    <a:lnTo>
                      <a:pt x="139218" y="11940"/>
                    </a:lnTo>
                    <a:lnTo>
                      <a:pt x="139218" y="4796"/>
                    </a:lnTo>
                    <a:lnTo>
                      <a:pt x="138263" y="4662"/>
                    </a:lnTo>
                    <a:lnTo>
                      <a:pt x="130958" y="3876"/>
                    </a:lnTo>
                    <a:lnTo>
                      <a:pt x="125404" y="3403"/>
                    </a:lnTo>
                    <a:lnTo>
                      <a:pt x="121064" y="3099"/>
                    </a:lnTo>
                    <a:lnTo>
                      <a:pt x="116206" y="2814"/>
                    </a:lnTo>
                    <a:lnTo>
                      <a:pt x="110866" y="2555"/>
                    </a:lnTo>
                    <a:lnTo>
                      <a:pt x="105061" y="2358"/>
                    </a:lnTo>
                    <a:lnTo>
                      <a:pt x="98819" y="2233"/>
                    </a:lnTo>
                    <a:lnTo>
                      <a:pt x="92166" y="2189"/>
                    </a:lnTo>
                    <a:lnTo>
                      <a:pt x="85138" y="2251"/>
                    </a:lnTo>
                    <a:lnTo>
                      <a:pt x="77744" y="2421"/>
                    </a:lnTo>
                    <a:lnTo>
                      <a:pt x="70029" y="2733"/>
                    </a:lnTo>
                    <a:lnTo>
                      <a:pt x="66037" y="2956"/>
                    </a:lnTo>
                    <a:lnTo>
                      <a:pt x="62063" y="3171"/>
                    </a:lnTo>
                    <a:lnTo>
                      <a:pt x="54500" y="3457"/>
                    </a:lnTo>
                    <a:lnTo>
                      <a:pt x="47400" y="3582"/>
                    </a:lnTo>
                    <a:lnTo>
                      <a:pt x="40774" y="3582"/>
                    </a:lnTo>
                    <a:lnTo>
                      <a:pt x="34631" y="3457"/>
                    </a:lnTo>
                    <a:lnTo>
                      <a:pt x="28960" y="3242"/>
                    </a:lnTo>
                    <a:lnTo>
                      <a:pt x="23790" y="2948"/>
                    </a:lnTo>
                    <a:lnTo>
                      <a:pt x="19101" y="2590"/>
                    </a:lnTo>
                    <a:lnTo>
                      <a:pt x="14913" y="2197"/>
                    </a:lnTo>
                    <a:lnTo>
                      <a:pt x="11234" y="1787"/>
                    </a:lnTo>
                    <a:lnTo>
                      <a:pt x="8064" y="1376"/>
                    </a:lnTo>
                    <a:lnTo>
                      <a:pt x="5412" y="983"/>
                    </a:lnTo>
                    <a:lnTo>
                      <a:pt x="2340" y="474"/>
                    </a:lnTo>
                    <a:lnTo>
                      <a:pt x="179" y="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2"/>
              <p:cNvSpPr/>
              <p:nvPr/>
            </p:nvSpPr>
            <p:spPr>
              <a:xfrm>
                <a:off x="-50" y="2239175"/>
                <a:ext cx="9143904" cy="426229"/>
              </a:xfrm>
              <a:custGeom>
                <a:avLst/>
                <a:gdLst/>
                <a:ahLst/>
                <a:cxnLst/>
                <a:rect l="l" t="t" r="r" b="b"/>
                <a:pathLst>
                  <a:path w="139219" h="8431" extrusionOk="0">
                    <a:moveTo>
                      <a:pt x="0" y="1"/>
                    </a:moveTo>
                    <a:lnTo>
                      <a:pt x="0" y="3635"/>
                    </a:lnTo>
                    <a:lnTo>
                      <a:pt x="179" y="3680"/>
                    </a:lnTo>
                    <a:lnTo>
                      <a:pt x="2340" y="4108"/>
                    </a:lnTo>
                    <a:lnTo>
                      <a:pt x="5412" y="4626"/>
                    </a:lnTo>
                    <a:lnTo>
                      <a:pt x="8064" y="5010"/>
                    </a:lnTo>
                    <a:lnTo>
                      <a:pt x="11234" y="5421"/>
                    </a:lnTo>
                    <a:lnTo>
                      <a:pt x="14913" y="5832"/>
                    </a:lnTo>
                    <a:lnTo>
                      <a:pt x="19101" y="6225"/>
                    </a:lnTo>
                    <a:lnTo>
                      <a:pt x="23790" y="6582"/>
                    </a:lnTo>
                    <a:lnTo>
                      <a:pt x="28960" y="6877"/>
                    </a:lnTo>
                    <a:lnTo>
                      <a:pt x="34631" y="7091"/>
                    </a:lnTo>
                    <a:lnTo>
                      <a:pt x="40774" y="7216"/>
                    </a:lnTo>
                    <a:lnTo>
                      <a:pt x="47400" y="7225"/>
                    </a:lnTo>
                    <a:lnTo>
                      <a:pt x="54500" y="7091"/>
                    </a:lnTo>
                    <a:lnTo>
                      <a:pt x="62063" y="6805"/>
                    </a:lnTo>
                    <a:lnTo>
                      <a:pt x="66037" y="6591"/>
                    </a:lnTo>
                    <a:lnTo>
                      <a:pt x="70029" y="6377"/>
                    </a:lnTo>
                    <a:lnTo>
                      <a:pt x="77744" y="6064"/>
                    </a:lnTo>
                    <a:lnTo>
                      <a:pt x="85138" y="5886"/>
                    </a:lnTo>
                    <a:lnTo>
                      <a:pt x="92166" y="5823"/>
                    </a:lnTo>
                    <a:lnTo>
                      <a:pt x="98819" y="5868"/>
                    </a:lnTo>
                    <a:lnTo>
                      <a:pt x="105061" y="6002"/>
                    </a:lnTo>
                    <a:lnTo>
                      <a:pt x="110866" y="6198"/>
                    </a:lnTo>
                    <a:lnTo>
                      <a:pt x="116206" y="6448"/>
                    </a:lnTo>
                    <a:lnTo>
                      <a:pt x="121064" y="6734"/>
                    </a:lnTo>
                    <a:lnTo>
                      <a:pt x="125404" y="7046"/>
                    </a:lnTo>
                    <a:lnTo>
                      <a:pt x="130958" y="7511"/>
                    </a:lnTo>
                    <a:lnTo>
                      <a:pt x="138263" y="8297"/>
                    </a:lnTo>
                    <a:lnTo>
                      <a:pt x="139218" y="8431"/>
                    </a:lnTo>
                    <a:lnTo>
                      <a:pt x="139218" y="4796"/>
                    </a:lnTo>
                    <a:lnTo>
                      <a:pt x="138263" y="4662"/>
                    </a:lnTo>
                    <a:lnTo>
                      <a:pt x="130958" y="3876"/>
                    </a:lnTo>
                    <a:lnTo>
                      <a:pt x="125404" y="3403"/>
                    </a:lnTo>
                    <a:lnTo>
                      <a:pt x="121064" y="3099"/>
                    </a:lnTo>
                    <a:lnTo>
                      <a:pt x="116206" y="2814"/>
                    </a:lnTo>
                    <a:lnTo>
                      <a:pt x="110866" y="2555"/>
                    </a:lnTo>
                    <a:lnTo>
                      <a:pt x="105061" y="2358"/>
                    </a:lnTo>
                    <a:lnTo>
                      <a:pt x="98819" y="2233"/>
                    </a:lnTo>
                    <a:lnTo>
                      <a:pt x="92166" y="2189"/>
                    </a:lnTo>
                    <a:lnTo>
                      <a:pt x="85138" y="2251"/>
                    </a:lnTo>
                    <a:lnTo>
                      <a:pt x="77744" y="2421"/>
                    </a:lnTo>
                    <a:lnTo>
                      <a:pt x="70029" y="2733"/>
                    </a:lnTo>
                    <a:lnTo>
                      <a:pt x="66037" y="2956"/>
                    </a:lnTo>
                    <a:lnTo>
                      <a:pt x="62063" y="3171"/>
                    </a:lnTo>
                    <a:lnTo>
                      <a:pt x="54500" y="3457"/>
                    </a:lnTo>
                    <a:lnTo>
                      <a:pt x="47400" y="3582"/>
                    </a:lnTo>
                    <a:lnTo>
                      <a:pt x="40774" y="3582"/>
                    </a:lnTo>
                    <a:lnTo>
                      <a:pt x="34631" y="3457"/>
                    </a:lnTo>
                    <a:lnTo>
                      <a:pt x="28960" y="3242"/>
                    </a:lnTo>
                    <a:lnTo>
                      <a:pt x="23790" y="2948"/>
                    </a:lnTo>
                    <a:lnTo>
                      <a:pt x="19101" y="2590"/>
                    </a:lnTo>
                    <a:lnTo>
                      <a:pt x="14913" y="2197"/>
                    </a:lnTo>
                    <a:lnTo>
                      <a:pt x="11234" y="1787"/>
                    </a:lnTo>
                    <a:lnTo>
                      <a:pt x="8064" y="1376"/>
                    </a:lnTo>
                    <a:lnTo>
                      <a:pt x="5412" y="983"/>
                    </a:lnTo>
                    <a:lnTo>
                      <a:pt x="2340" y="474"/>
                    </a:lnTo>
                    <a:lnTo>
                      <a:pt x="179" y="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3" name="Google Shape;533;p22"/>
            <p:cNvSpPr/>
            <p:nvPr/>
          </p:nvSpPr>
          <p:spPr>
            <a:xfrm>
              <a:off x="1754613" y="1655431"/>
              <a:ext cx="212636" cy="131900"/>
            </a:xfrm>
            <a:custGeom>
              <a:avLst/>
              <a:gdLst/>
              <a:ahLst/>
              <a:cxnLst/>
              <a:rect l="l" t="t" r="r" b="b"/>
              <a:pathLst>
                <a:path w="4609" h="2859" extrusionOk="0">
                  <a:moveTo>
                    <a:pt x="546" y="1"/>
                  </a:moveTo>
                  <a:lnTo>
                    <a:pt x="421" y="10"/>
                  </a:lnTo>
                  <a:lnTo>
                    <a:pt x="215" y="108"/>
                  </a:lnTo>
                  <a:lnTo>
                    <a:pt x="63" y="278"/>
                  </a:lnTo>
                  <a:lnTo>
                    <a:pt x="1" y="501"/>
                  </a:lnTo>
                  <a:lnTo>
                    <a:pt x="10" y="617"/>
                  </a:lnTo>
                  <a:lnTo>
                    <a:pt x="296" y="2510"/>
                  </a:lnTo>
                  <a:lnTo>
                    <a:pt x="313" y="2582"/>
                  </a:lnTo>
                  <a:lnTo>
                    <a:pt x="385" y="2707"/>
                  </a:lnTo>
                  <a:lnTo>
                    <a:pt x="492" y="2805"/>
                  </a:lnTo>
                  <a:lnTo>
                    <a:pt x="635" y="2858"/>
                  </a:lnTo>
                  <a:lnTo>
                    <a:pt x="715" y="2858"/>
                  </a:lnTo>
                  <a:lnTo>
                    <a:pt x="813" y="2849"/>
                  </a:lnTo>
                  <a:lnTo>
                    <a:pt x="965" y="2778"/>
                  </a:lnTo>
                  <a:lnTo>
                    <a:pt x="1081" y="2653"/>
                  </a:lnTo>
                  <a:lnTo>
                    <a:pt x="1135" y="2483"/>
                  </a:lnTo>
                  <a:lnTo>
                    <a:pt x="1126" y="2394"/>
                  </a:lnTo>
                  <a:lnTo>
                    <a:pt x="974" y="1197"/>
                  </a:lnTo>
                  <a:lnTo>
                    <a:pt x="1144" y="1197"/>
                  </a:lnTo>
                  <a:lnTo>
                    <a:pt x="1376" y="2492"/>
                  </a:lnTo>
                  <a:lnTo>
                    <a:pt x="1394" y="2573"/>
                  </a:lnTo>
                  <a:lnTo>
                    <a:pt x="1465" y="2707"/>
                  </a:lnTo>
                  <a:lnTo>
                    <a:pt x="1581" y="2805"/>
                  </a:lnTo>
                  <a:lnTo>
                    <a:pt x="1724" y="2858"/>
                  </a:lnTo>
                  <a:lnTo>
                    <a:pt x="1814" y="2858"/>
                  </a:lnTo>
                  <a:lnTo>
                    <a:pt x="1912" y="2849"/>
                  </a:lnTo>
                  <a:lnTo>
                    <a:pt x="2082" y="2778"/>
                  </a:lnTo>
                  <a:lnTo>
                    <a:pt x="2198" y="2644"/>
                  </a:lnTo>
                  <a:lnTo>
                    <a:pt x="2260" y="2465"/>
                  </a:lnTo>
                  <a:lnTo>
                    <a:pt x="2251" y="2367"/>
                  </a:lnTo>
                  <a:lnTo>
                    <a:pt x="2126" y="1251"/>
                  </a:lnTo>
                  <a:lnTo>
                    <a:pt x="2358" y="1251"/>
                  </a:lnTo>
                  <a:lnTo>
                    <a:pt x="2483" y="2439"/>
                  </a:lnTo>
                  <a:lnTo>
                    <a:pt x="2492" y="2528"/>
                  </a:lnTo>
                  <a:lnTo>
                    <a:pt x="2573" y="2680"/>
                  </a:lnTo>
                  <a:lnTo>
                    <a:pt x="2698" y="2787"/>
                  </a:lnTo>
                  <a:lnTo>
                    <a:pt x="2858" y="2858"/>
                  </a:lnTo>
                  <a:lnTo>
                    <a:pt x="2957" y="2858"/>
                  </a:lnTo>
                  <a:lnTo>
                    <a:pt x="3064" y="2849"/>
                  </a:lnTo>
                  <a:lnTo>
                    <a:pt x="3242" y="2769"/>
                  </a:lnTo>
                  <a:lnTo>
                    <a:pt x="3376" y="2626"/>
                  </a:lnTo>
                  <a:lnTo>
                    <a:pt x="3430" y="2430"/>
                  </a:lnTo>
                  <a:lnTo>
                    <a:pt x="3430" y="2332"/>
                  </a:lnTo>
                  <a:lnTo>
                    <a:pt x="3296" y="1305"/>
                  </a:lnTo>
                  <a:lnTo>
                    <a:pt x="3573" y="1305"/>
                  </a:lnTo>
                  <a:lnTo>
                    <a:pt x="3707" y="2108"/>
                  </a:lnTo>
                  <a:lnTo>
                    <a:pt x="3725" y="2189"/>
                  </a:lnTo>
                  <a:lnTo>
                    <a:pt x="3805" y="2323"/>
                  </a:lnTo>
                  <a:lnTo>
                    <a:pt x="3921" y="2421"/>
                  </a:lnTo>
                  <a:lnTo>
                    <a:pt x="4073" y="2474"/>
                  </a:lnTo>
                  <a:lnTo>
                    <a:pt x="4153" y="2483"/>
                  </a:lnTo>
                  <a:lnTo>
                    <a:pt x="4162" y="2483"/>
                  </a:lnTo>
                  <a:lnTo>
                    <a:pt x="4260" y="2474"/>
                  </a:lnTo>
                  <a:lnTo>
                    <a:pt x="4430" y="2394"/>
                  </a:lnTo>
                  <a:lnTo>
                    <a:pt x="4546" y="2260"/>
                  </a:lnTo>
                  <a:lnTo>
                    <a:pt x="4609" y="2081"/>
                  </a:lnTo>
                  <a:lnTo>
                    <a:pt x="4600" y="1983"/>
                  </a:lnTo>
                  <a:lnTo>
                    <a:pt x="4439" y="599"/>
                  </a:lnTo>
                  <a:lnTo>
                    <a:pt x="4412" y="474"/>
                  </a:lnTo>
                  <a:lnTo>
                    <a:pt x="4296" y="251"/>
                  </a:lnTo>
                  <a:lnTo>
                    <a:pt x="4118" y="90"/>
                  </a:lnTo>
                  <a:lnTo>
                    <a:pt x="3894" y="1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989946" y="1595315"/>
              <a:ext cx="212636" cy="132269"/>
            </a:xfrm>
            <a:custGeom>
              <a:avLst/>
              <a:gdLst/>
              <a:ahLst/>
              <a:cxnLst/>
              <a:rect l="l" t="t" r="r" b="b"/>
              <a:pathLst>
                <a:path w="4609" h="2867" extrusionOk="0">
                  <a:moveTo>
                    <a:pt x="840" y="0"/>
                  </a:moveTo>
                  <a:lnTo>
                    <a:pt x="715" y="9"/>
                  </a:lnTo>
                  <a:lnTo>
                    <a:pt x="483" y="98"/>
                  </a:lnTo>
                  <a:lnTo>
                    <a:pt x="304" y="259"/>
                  </a:lnTo>
                  <a:lnTo>
                    <a:pt x="188" y="473"/>
                  </a:lnTo>
                  <a:lnTo>
                    <a:pt x="171" y="598"/>
                  </a:lnTo>
                  <a:lnTo>
                    <a:pt x="1" y="1982"/>
                  </a:lnTo>
                  <a:lnTo>
                    <a:pt x="1" y="2081"/>
                  </a:lnTo>
                  <a:lnTo>
                    <a:pt x="54" y="2259"/>
                  </a:lnTo>
                  <a:lnTo>
                    <a:pt x="179" y="2402"/>
                  </a:lnTo>
                  <a:lnTo>
                    <a:pt x="349" y="2474"/>
                  </a:lnTo>
                  <a:lnTo>
                    <a:pt x="447" y="2483"/>
                  </a:lnTo>
                  <a:lnTo>
                    <a:pt x="537" y="2483"/>
                  </a:lnTo>
                  <a:lnTo>
                    <a:pt x="680" y="2429"/>
                  </a:lnTo>
                  <a:lnTo>
                    <a:pt x="796" y="2331"/>
                  </a:lnTo>
                  <a:lnTo>
                    <a:pt x="876" y="2197"/>
                  </a:lnTo>
                  <a:lnTo>
                    <a:pt x="894" y="2116"/>
                  </a:lnTo>
                  <a:lnTo>
                    <a:pt x="1037" y="1313"/>
                  </a:lnTo>
                  <a:lnTo>
                    <a:pt x="1305" y="1313"/>
                  </a:lnTo>
                  <a:lnTo>
                    <a:pt x="1180" y="2331"/>
                  </a:lnTo>
                  <a:lnTo>
                    <a:pt x="1171" y="2438"/>
                  </a:lnTo>
                  <a:lnTo>
                    <a:pt x="1233" y="2625"/>
                  </a:lnTo>
                  <a:lnTo>
                    <a:pt x="1358" y="2768"/>
                  </a:lnTo>
                  <a:lnTo>
                    <a:pt x="1546" y="2858"/>
                  </a:lnTo>
                  <a:lnTo>
                    <a:pt x="1644" y="2867"/>
                  </a:lnTo>
                  <a:lnTo>
                    <a:pt x="1653" y="2867"/>
                  </a:lnTo>
                  <a:lnTo>
                    <a:pt x="1742" y="2858"/>
                  </a:lnTo>
                  <a:lnTo>
                    <a:pt x="1903" y="2795"/>
                  </a:lnTo>
                  <a:lnTo>
                    <a:pt x="2028" y="2679"/>
                  </a:lnTo>
                  <a:lnTo>
                    <a:pt x="2108" y="2527"/>
                  </a:lnTo>
                  <a:lnTo>
                    <a:pt x="2126" y="2438"/>
                  </a:lnTo>
                  <a:lnTo>
                    <a:pt x="2251" y="1250"/>
                  </a:lnTo>
                  <a:lnTo>
                    <a:pt x="2474" y="1250"/>
                  </a:lnTo>
                  <a:lnTo>
                    <a:pt x="2349" y="2375"/>
                  </a:lnTo>
                  <a:lnTo>
                    <a:pt x="2349" y="2474"/>
                  </a:lnTo>
                  <a:lnTo>
                    <a:pt x="2403" y="2643"/>
                  </a:lnTo>
                  <a:lnTo>
                    <a:pt x="2528" y="2777"/>
                  </a:lnTo>
                  <a:lnTo>
                    <a:pt x="2689" y="2858"/>
                  </a:lnTo>
                  <a:lnTo>
                    <a:pt x="2787" y="2867"/>
                  </a:lnTo>
                  <a:lnTo>
                    <a:pt x="2796" y="2867"/>
                  </a:lnTo>
                  <a:lnTo>
                    <a:pt x="2876" y="2858"/>
                  </a:lnTo>
                  <a:lnTo>
                    <a:pt x="3019" y="2804"/>
                  </a:lnTo>
                  <a:lnTo>
                    <a:pt x="3135" y="2706"/>
                  </a:lnTo>
                  <a:lnTo>
                    <a:pt x="3216" y="2581"/>
                  </a:lnTo>
                  <a:lnTo>
                    <a:pt x="3233" y="2500"/>
                  </a:lnTo>
                  <a:lnTo>
                    <a:pt x="3466" y="1206"/>
                  </a:lnTo>
                  <a:lnTo>
                    <a:pt x="3626" y="1206"/>
                  </a:lnTo>
                  <a:lnTo>
                    <a:pt x="3475" y="2393"/>
                  </a:lnTo>
                  <a:lnTo>
                    <a:pt x="3475" y="2483"/>
                  </a:lnTo>
                  <a:lnTo>
                    <a:pt x="3519" y="2652"/>
                  </a:lnTo>
                  <a:lnTo>
                    <a:pt x="3635" y="2786"/>
                  </a:lnTo>
                  <a:lnTo>
                    <a:pt x="3796" y="2858"/>
                  </a:lnTo>
                  <a:lnTo>
                    <a:pt x="3885" y="2867"/>
                  </a:lnTo>
                  <a:lnTo>
                    <a:pt x="3894" y="2867"/>
                  </a:lnTo>
                  <a:lnTo>
                    <a:pt x="3975" y="2858"/>
                  </a:lnTo>
                  <a:lnTo>
                    <a:pt x="4109" y="2804"/>
                  </a:lnTo>
                  <a:lnTo>
                    <a:pt x="4225" y="2715"/>
                  </a:lnTo>
                  <a:lnTo>
                    <a:pt x="4296" y="2581"/>
                  </a:lnTo>
                  <a:lnTo>
                    <a:pt x="4305" y="2509"/>
                  </a:lnTo>
                  <a:lnTo>
                    <a:pt x="4600" y="625"/>
                  </a:lnTo>
                  <a:lnTo>
                    <a:pt x="4609" y="500"/>
                  </a:lnTo>
                  <a:lnTo>
                    <a:pt x="4537" y="277"/>
                  </a:lnTo>
                  <a:lnTo>
                    <a:pt x="4394" y="107"/>
                  </a:lnTo>
                  <a:lnTo>
                    <a:pt x="4189" y="9"/>
                  </a:lnTo>
                  <a:lnTo>
                    <a:pt x="4064" y="0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3864596" y="1642045"/>
              <a:ext cx="298724" cy="185832"/>
            </a:xfrm>
            <a:custGeom>
              <a:avLst/>
              <a:gdLst/>
              <a:ahLst/>
              <a:cxnLst/>
              <a:rect l="l" t="t" r="r" b="b"/>
              <a:pathLst>
                <a:path w="6475" h="4028" extrusionOk="0">
                  <a:moveTo>
                    <a:pt x="760" y="0"/>
                  </a:moveTo>
                  <a:lnTo>
                    <a:pt x="590" y="18"/>
                  </a:lnTo>
                  <a:lnTo>
                    <a:pt x="304" y="152"/>
                  </a:lnTo>
                  <a:lnTo>
                    <a:pt x="90" y="393"/>
                  </a:lnTo>
                  <a:lnTo>
                    <a:pt x="1" y="706"/>
                  </a:lnTo>
                  <a:lnTo>
                    <a:pt x="10" y="876"/>
                  </a:lnTo>
                  <a:lnTo>
                    <a:pt x="420" y="3528"/>
                  </a:lnTo>
                  <a:lnTo>
                    <a:pt x="438" y="3635"/>
                  </a:lnTo>
                  <a:lnTo>
                    <a:pt x="545" y="3814"/>
                  </a:lnTo>
                  <a:lnTo>
                    <a:pt x="697" y="3948"/>
                  </a:lnTo>
                  <a:lnTo>
                    <a:pt x="894" y="4019"/>
                  </a:lnTo>
                  <a:lnTo>
                    <a:pt x="1001" y="4028"/>
                  </a:lnTo>
                  <a:lnTo>
                    <a:pt x="1010" y="4028"/>
                  </a:lnTo>
                  <a:lnTo>
                    <a:pt x="1135" y="4010"/>
                  </a:lnTo>
                  <a:lnTo>
                    <a:pt x="1358" y="3912"/>
                  </a:lnTo>
                  <a:lnTo>
                    <a:pt x="1519" y="3733"/>
                  </a:lnTo>
                  <a:lnTo>
                    <a:pt x="1599" y="3492"/>
                  </a:lnTo>
                  <a:lnTo>
                    <a:pt x="1590" y="3367"/>
                  </a:lnTo>
                  <a:lnTo>
                    <a:pt x="1376" y="1688"/>
                  </a:lnTo>
                  <a:lnTo>
                    <a:pt x="1608" y="1688"/>
                  </a:lnTo>
                  <a:lnTo>
                    <a:pt x="1929" y="3510"/>
                  </a:lnTo>
                  <a:lnTo>
                    <a:pt x="1956" y="3617"/>
                  </a:lnTo>
                  <a:lnTo>
                    <a:pt x="2063" y="3805"/>
                  </a:lnTo>
                  <a:lnTo>
                    <a:pt x="2224" y="3939"/>
                  </a:lnTo>
                  <a:lnTo>
                    <a:pt x="2430" y="4019"/>
                  </a:lnTo>
                  <a:lnTo>
                    <a:pt x="2537" y="4028"/>
                  </a:lnTo>
                  <a:lnTo>
                    <a:pt x="2555" y="4028"/>
                  </a:lnTo>
                  <a:lnTo>
                    <a:pt x="2688" y="4010"/>
                  </a:lnTo>
                  <a:lnTo>
                    <a:pt x="2921" y="3903"/>
                  </a:lnTo>
                  <a:lnTo>
                    <a:pt x="3090" y="3715"/>
                  </a:lnTo>
                  <a:lnTo>
                    <a:pt x="3171" y="3474"/>
                  </a:lnTo>
                  <a:lnTo>
                    <a:pt x="3171" y="3331"/>
                  </a:lnTo>
                  <a:lnTo>
                    <a:pt x="2992" y="1760"/>
                  </a:lnTo>
                  <a:lnTo>
                    <a:pt x="3314" y="1760"/>
                  </a:lnTo>
                  <a:lnTo>
                    <a:pt x="3483" y="3430"/>
                  </a:lnTo>
                  <a:lnTo>
                    <a:pt x="3501" y="3555"/>
                  </a:lnTo>
                  <a:lnTo>
                    <a:pt x="3617" y="3769"/>
                  </a:lnTo>
                  <a:lnTo>
                    <a:pt x="3796" y="3930"/>
                  </a:lnTo>
                  <a:lnTo>
                    <a:pt x="4019" y="4019"/>
                  </a:lnTo>
                  <a:lnTo>
                    <a:pt x="4144" y="4028"/>
                  </a:lnTo>
                  <a:lnTo>
                    <a:pt x="4153" y="4028"/>
                  </a:lnTo>
                  <a:lnTo>
                    <a:pt x="4305" y="4010"/>
                  </a:lnTo>
                  <a:lnTo>
                    <a:pt x="4555" y="3894"/>
                  </a:lnTo>
                  <a:lnTo>
                    <a:pt x="4733" y="3689"/>
                  </a:lnTo>
                  <a:lnTo>
                    <a:pt x="4823" y="3430"/>
                  </a:lnTo>
                  <a:lnTo>
                    <a:pt x="4814" y="3278"/>
                  </a:lnTo>
                  <a:lnTo>
                    <a:pt x="4626" y="1840"/>
                  </a:lnTo>
                  <a:lnTo>
                    <a:pt x="5010" y="1840"/>
                  </a:lnTo>
                  <a:lnTo>
                    <a:pt x="5207" y="2974"/>
                  </a:lnTo>
                  <a:lnTo>
                    <a:pt x="5234" y="3081"/>
                  </a:lnTo>
                  <a:lnTo>
                    <a:pt x="5350" y="3269"/>
                  </a:lnTo>
                  <a:lnTo>
                    <a:pt x="5510" y="3412"/>
                  </a:lnTo>
                  <a:lnTo>
                    <a:pt x="5716" y="3483"/>
                  </a:lnTo>
                  <a:lnTo>
                    <a:pt x="5832" y="3492"/>
                  </a:lnTo>
                  <a:lnTo>
                    <a:pt x="5841" y="3492"/>
                  </a:lnTo>
                  <a:lnTo>
                    <a:pt x="5984" y="3483"/>
                  </a:lnTo>
                  <a:lnTo>
                    <a:pt x="6216" y="3376"/>
                  </a:lnTo>
                  <a:lnTo>
                    <a:pt x="6386" y="3180"/>
                  </a:lnTo>
                  <a:lnTo>
                    <a:pt x="6475" y="2929"/>
                  </a:lnTo>
                  <a:lnTo>
                    <a:pt x="6466" y="2787"/>
                  </a:lnTo>
                  <a:lnTo>
                    <a:pt x="6234" y="849"/>
                  </a:lnTo>
                  <a:lnTo>
                    <a:pt x="6198" y="670"/>
                  </a:lnTo>
                  <a:lnTo>
                    <a:pt x="6037" y="367"/>
                  </a:lnTo>
                  <a:lnTo>
                    <a:pt x="5787" y="143"/>
                  </a:lnTo>
                  <a:lnTo>
                    <a:pt x="5466" y="18"/>
                  </a:lnTo>
                  <a:lnTo>
                    <a:pt x="5287" y="0"/>
                  </a:lnTo>
                  <a:close/>
                </a:path>
              </a:pathLst>
            </a:custGeom>
            <a:solidFill>
              <a:srgbClr val="933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2860573" y="1642045"/>
              <a:ext cx="298309" cy="185832"/>
            </a:xfrm>
            <a:custGeom>
              <a:avLst/>
              <a:gdLst/>
              <a:ahLst/>
              <a:cxnLst/>
              <a:rect l="l" t="t" r="r" b="b"/>
              <a:pathLst>
                <a:path w="6466" h="4028" extrusionOk="0">
                  <a:moveTo>
                    <a:pt x="1188" y="0"/>
                  </a:moveTo>
                  <a:lnTo>
                    <a:pt x="1009" y="18"/>
                  </a:lnTo>
                  <a:lnTo>
                    <a:pt x="688" y="143"/>
                  </a:lnTo>
                  <a:lnTo>
                    <a:pt x="429" y="367"/>
                  </a:lnTo>
                  <a:lnTo>
                    <a:pt x="268" y="670"/>
                  </a:lnTo>
                  <a:lnTo>
                    <a:pt x="232" y="849"/>
                  </a:lnTo>
                  <a:lnTo>
                    <a:pt x="0" y="2787"/>
                  </a:lnTo>
                  <a:lnTo>
                    <a:pt x="0" y="2929"/>
                  </a:lnTo>
                  <a:lnTo>
                    <a:pt x="81" y="3180"/>
                  </a:lnTo>
                  <a:lnTo>
                    <a:pt x="250" y="3376"/>
                  </a:lnTo>
                  <a:lnTo>
                    <a:pt x="491" y="3483"/>
                  </a:lnTo>
                  <a:lnTo>
                    <a:pt x="625" y="3492"/>
                  </a:lnTo>
                  <a:lnTo>
                    <a:pt x="643" y="3492"/>
                  </a:lnTo>
                  <a:lnTo>
                    <a:pt x="750" y="3483"/>
                  </a:lnTo>
                  <a:lnTo>
                    <a:pt x="956" y="3412"/>
                  </a:lnTo>
                  <a:lnTo>
                    <a:pt x="1125" y="3269"/>
                  </a:lnTo>
                  <a:lnTo>
                    <a:pt x="1233" y="3081"/>
                  </a:lnTo>
                  <a:lnTo>
                    <a:pt x="1259" y="2974"/>
                  </a:lnTo>
                  <a:lnTo>
                    <a:pt x="1456" y="1840"/>
                  </a:lnTo>
                  <a:lnTo>
                    <a:pt x="1840" y="1840"/>
                  </a:lnTo>
                  <a:lnTo>
                    <a:pt x="1652" y="3278"/>
                  </a:lnTo>
                  <a:lnTo>
                    <a:pt x="1652" y="3430"/>
                  </a:lnTo>
                  <a:lnTo>
                    <a:pt x="1733" y="3689"/>
                  </a:lnTo>
                  <a:lnTo>
                    <a:pt x="1911" y="3894"/>
                  </a:lnTo>
                  <a:lnTo>
                    <a:pt x="2170" y="4010"/>
                  </a:lnTo>
                  <a:lnTo>
                    <a:pt x="2313" y="4028"/>
                  </a:lnTo>
                  <a:lnTo>
                    <a:pt x="2322" y="4028"/>
                  </a:lnTo>
                  <a:lnTo>
                    <a:pt x="2456" y="4019"/>
                  </a:lnTo>
                  <a:lnTo>
                    <a:pt x="2679" y="3930"/>
                  </a:lnTo>
                  <a:lnTo>
                    <a:pt x="2858" y="3769"/>
                  </a:lnTo>
                  <a:lnTo>
                    <a:pt x="2965" y="3555"/>
                  </a:lnTo>
                  <a:lnTo>
                    <a:pt x="2983" y="3430"/>
                  </a:lnTo>
                  <a:lnTo>
                    <a:pt x="3153" y="1760"/>
                  </a:lnTo>
                  <a:lnTo>
                    <a:pt x="3483" y="1760"/>
                  </a:lnTo>
                  <a:lnTo>
                    <a:pt x="3304" y="3331"/>
                  </a:lnTo>
                  <a:lnTo>
                    <a:pt x="3295" y="3474"/>
                  </a:lnTo>
                  <a:lnTo>
                    <a:pt x="3376" y="3715"/>
                  </a:lnTo>
                  <a:lnTo>
                    <a:pt x="3545" y="3903"/>
                  </a:lnTo>
                  <a:lnTo>
                    <a:pt x="3778" y="4010"/>
                  </a:lnTo>
                  <a:lnTo>
                    <a:pt x="3921" y="4028"/>
                  </a:lnTo>
                  <a:lnTo>
                    <a:pt x="3929" y="4028"/>
                  </a:lnTo>
                  <a:lnTo>
                    <a:pt x="4046" y="4019"/>
                  </a:lnTo>
                  <a:lnTo>
                    <a:pt x="4242" y="3939"/>
                  </a:lnTo>
                  <a:lnTo>
                    <a:pt x="4403" y="3805"/>
                  </a:lnTo>
                  <a:lnTo>
                    <a:pt x="4510" y="3617"/>
                  </a:lnTo>
                  <a:lnTo>
                    <a:pt x="4537" y="3510"/>
                  </a:lnTo>
                  <a:lnTo>
                    <a:pt x="4867" y="1688"/>
                  </a:lnTo>
                  <a:lnTo>
                    <a:pt x="5099" y="1688"/>
                  </a:lnTo>
                  <a:lnTo>
                    <a:pt x="4876" y="3367"/>
                  </a:lnTo>
                  <a:lnTo>
                    <a:pt x="4876" y="3492"/>
                  </a:lnTo>
                  <a:lnTo>
                    <a:pt x="4947" y="3733"/>
                  </a:lnTo>
                  <a:lnTo>
                    <a:pt x="5108" y="3912"/>
                  </a:lnTo>
                  <a:lnTo>
                    <a:pt x="5331" y="4010"/>
                  </a:lnTo>
                  <a:lnTo>
                    <a:pt x="5456" y="4028"/>
                  </a:lnTo>
                  <a:lnTo>
                    <a:pt x="5474" y="4028"/>
                  </a:lnTo>
                  <a:lnTo>
                    <a:pt x="5581" y="4019"/>
                  </a:lnTo>
                  <a:lnTo>
                    <a:pt x="5769" y="3948"/>
                  </a:lnTo>
                  <a:lnTo>
                    <a:pt x="5930" y="3814"/>
                  </a:lnTo>
                  <a:lnTo>
                    <a:pt x="6028" y="3635"/>
                  </a:lnTo>
                  <a:lnTo>
                    <a:pt x="6046" y="3528"/>
                  </a:lnTo>
                  <a:lnTo>
                    <a:pt x="6457" y="876"/>
                  </a:lnTo>
                  <a:lnTo>
                    <a:pt x="6466" y="706"/>
                  </a:lnTo>
                  <a:lnTo>
                    <a:pt x="6376" y="393"/>
                  </a:lnTo>
                  <a:lnTo>
                    <a:pt x="6171" y="152"/>
                  </a:lnTo>
                  <a:lnTo>
                    <a:pt x="5876" y="18"/>
                  </a:lnTo>
                  <a:lnTo>
                    <a:pt x="5706" y="0"/>
                  </a:lnTo>
                  <a:close/>
                </a:path>
              </a:pathLst>
            </a:custGeom>
            <a:solidFill>
              <a:srgbClr val="933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4839934" y="1590972"/>
              <a:ext cx="320961" cy="199026"/>
            </a:xfrm>
            <a:custGeom>
              <a:avLst/>
              <a:gdLst/>
              <a:ahLst/>
              <a:cxnLst/>
              <a:rect l="l" t="t" r="r" b="b"/>
              <a:pathLst>
                <a:path w="6957" h="4314" extrusionOk="0">
                  <a:moveTo>
                    <a:pt x="1277" y="0"/>
                  </a:moveTo>
                  <a:lnTo>
                    <a:pt x="1090" y="9"/>
                  </a:lnTo>
                  <a:lnTo>
                    <a:pt x="742" y="143"/>
                  </a:lnTo>
                  <a:lnTo>
                    <a:pt x="465" y="384"/>
                  </a:lnTo>
                  <a:lnTo>
                    <a:pt x="295" y="715"/>
                  </a:lnTo>
                  <a:lnTo>
                    <a:pt x="259" y="902"/>
                  </a:lnTo>
                  <a:lnTo>
                    <a:pt x="9" y="2992"/>
                  </a:lnTo>
                  <a:lnTo>
                    <a:pt x="0" y="3143"/>
                  </a:lnTo>
                  <a:lnTo>
                    <a:pt x="90" y="3411"/>
                  </a:lnTo>
                  <a:lnTo>
                    <a:pt x="277" y="3617"/>
                  </a:lnTo>
                  <a:lnTo>
                    <a:pt x="536" y="3733"/>
                  </a:lnTo>
                  <a:lnTo>
                    <a:pt x="679" y="3742"/>
                  </a:lnTo>
                  <a:lnTo>
                    <a:pt x="813" y="3742"/>
                  </a:lnTo>
                  <a:lnTo>
                    <a:pt x="1036" y="3661"/>
                  </a:lnTo>
                  <a:lnTo>
                    <a:pt x="1215" y="3510"/>
                  </a:lnTo>
                  <a:lnTo>
                    <a:pt x="1331" y="3304"/>
                  </a:lnTo>
                  <a:lnTo>
                    <a:pt x="1358" y="3188"/>
                  </a:lnTo>
                  <a:lnTo>
                    <a:pt x="1572" y="1974"/>
                  </a:lnTo>
                  <a:lnTo>
                    <a:pt x="1983" y="1974"/>
                  </a:lnTo>
                  <a:lnTo>
                    <a:pt x="1786" y="3519"/>
                  </a:lnTo>
                  <a:lnTo>
                    <a:pt x="1777" y="3670"/>
                  </a:lnTo>
                  <a:lnTo>
                    <a:pt x="1867" y="3956"/>
                  </a:lnTo>
                  <a:lnTo>
                    <a:pt x="2063" y="4179"/>
                  </a:lnTo>
                  <a:lnTo>
                    <a:pt x="2331" y="4304"/>
                  </a:lnTo>
                  <a:lnTo>
                    <a:pt x="2492" y="4313"/>
                  </a:lnTo>
                  <a:lnTo>
                    <a:pt x="2510" y="4313"/>
                  </a:lnTo>
                  <a:lnTo>
                    <a:pt x="2644" y="4304"/>
                  </a:lnTo>
                  <a:lnTo>
                    <a:pt x="2885" y="4215"/>
                  </a:lnTo>
                  <a:lnTo>
                    <a:pt x="3072" y="4045"/>
                  </a:lnTo>
                  <a:lnTo>
                    <a:pt x="3188" y="3813"/>
                  </a:lnTo>
                  <a:lnTo>
                    <a:pt x="3215" y="3679"/>
                  </a:lnTo>
                  <a:lnTo>
                    <a:pt x="3394" y="1884"/>
                  </a:lnTo>
                  <a:lnTo>
                    <a:pt x="3742" y="1884"/>
                  </a:lnTo>
                  <a:lnTo>
                    <a:pt x="3554" y="3581"/>
                  </a:lnTo>
                  <a:lnTo>
                    <a:pt x="3546" y="3724"/>
                  </a:lnTo>
                  <a:lnTo>
                    <a:pt x="3635" y="3983"/>
                  </a:lnTo>
                  <a:lnTo>
                    <a:pt x="3822" y="4188"/>
                  </a:lnTo>
                  <a:lnTo>
                    <a:pt x="4072" y="4304"/>
                  </a:lnTo>
                  <a:lnTo>
                    <a:pt x="4215" y="4313"/>
                  </a:lnTo>
                  <a:lnTo>
                    <a:pt x="4349" y="4313"/>
                  </a:lnTo>
                  <a:lnTo>
                    <a:pt x="4564" y="4233"/>
                  </a:lnTo>
                  <a:lnTo>
                    <a:pt x="4742" y="4081"/>
                  </a:lnTo>
                  <a:lnTo>
                    <a:pt x="4858" y="3885"/>
                  </a:lnTo>
                  <a:lnTo>
                    <a:pt x="4885" y="3769"/>
                  </a:lnTo>
                  <a:lnTo>
                    <a:pt x="5233" y="1813"/>
                  </a:lnTo>
                  <a:lnTo>
                    <a:pt x="5483" y="1813"/>
                  </a:lnTo>
                  <a:lnTo>
                    <a:pt x="5251" y="3608"/>
                  </a:lnTo>
                  <a:lnTo>
                    <a:pt x="5242" y="3751"/>
                  </a:lnTo>
                  <a:lnTo>
                    <a:pt x="5323" y="4001"/>
                  </a:lnTo>
                  <a:lnTo>
                    <a:pt x="5492" y="4197"/>
                  </a:lnTo>
                  <a:lnTo>
                    <a:pt x="5733" y="4304"/>
                  </a:lnTo>
                  <a:lnTo>
                    <a:pt x="5876" y="4313"/>
                  </a:lnTo>
                  <a:lnTo>
                    <a:pt x="6001" y="4313"/>
                  </a:lnTo>
                  <a:lnTo>
                    <a:pt x="6207" y="4233"/>
                  </a:lnTo>
                  <a:lnTo>
                    <a:pt x="6376" y="4090"/>
                  </a:lnTo>
                  <a:lnTo>
                    <a:pt x="6484" y="3894"/>
                  </a:lnTo>
                  <a:lnTo>
                    <a:pt x="6510" y="3786"/>
                  </a:lnTo>
                  <a:lnTo>
                    <a:pt x="6948" y="938"/>
                  </a:lnTo>
                  <a:lnTo>
                    <a:pt x="6957" y="750"/>
                  </a:lnTo>
                  <a:lnTo>
                    <a:pt x="6859" y="420"/>
                  </a:lnTo>
                  <a:lnTo>
                    <a:pt x="6635" y="161"/>
                  </a:lnTo>
                  <a:lnTo>
                    <a:pt x="6323" y="9"/>
                  </a:lnTo>
                  <a:lnTo>
                    <a:pt x="6135" y="0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6000544" y="1590972"/>
              <a:ext cx="320546" cy="199026"/>
            </a:xfrm>
            <a:custGeom>
              <a:avLst/>
              <a:gdLst/>
              <a:ahLst/>
              <a:cxnLst/>
              <a:rect l="l" t="t" r="r" b="b"/>
              <a:pathLst>
                <a:path w="6948" h="4314" extrusionOk="0">
                  <a:moveTo>
                    <a:pt x="822" y="0"/>
                  </a:moveTo>
                  <a:lnTo>
                    <a:pt x="634" y="9"/>
                  </a:lnTo>
                  <a:lnTo>
                    <a:pt x="322" y="161"/>
                  </a:lnTo>
                  <a:lnTo>
                    <a:pt x="98" y="420"/>
                  </a:lnTo>
                  <a:lnTo>
                    <a:pt x="0" y="750"/>
                  </a:lnTo>
                  <a:lnTo>
                    <a:pt x="9" y="938"/>
                  </a:lnTo>
                  <a:lnTo>
                    <a:pt x="447" y="3786"/>
                  </a:lnTo>
                  <a:lnTo>
                    <a:pt x="473" y="3894"/>
                  </a:lnTo>
                  <a:lnTo>
                    <a:pt x="581" y="4090"/>
                  </a:lnTo>
                  <a:lnTo>
                    <a:pt x="750" y="4233"/>
                  </a:lnTo>
                  <a:lnTo>
                    <a:pt x="956" y="4313"/>
                  </a:lnTo>
                  <a:lnTo>
                    <a:pt x="1081" y="4313"/>
                  </a:lnTo>
                  <a:lnTo>
                    <a:pt x="1223" y="4304"/>
                  </a:lnTo>
                  <a:lnTo>
                    <a:pt x="1465" y="4197"/>
                  </a:lnTo>
                  <a:lnTo>
                    <a:pt x="1634" y="4001"/>
                  </a:lnTo>
                  <a:lnTo>
                    <a:pt x="1715" y="3751"/>
                  </a:lnTo>
                  <a:lnTo>
                    <a:pt x="1706" y="3608"/>
                  </a:lnTo>
                  <a:lnTo>
                    <a:pt x="1474" y="1813"/>
                  </a:lnTo>
                  <a:lnTo>
                    <a:pt x="1724" y="1813"/>
                  </a:lnTo>
                  <a:lnTo>
                    <a:pt x="2072" y="3769"/>
                  </a:lnTo>
                  <a:lnTo>
                    <a:pt x="2099" y="3885"/>
                  </a:lnTo>
                  <a:lnTo>
                    <a:pt x="2215" y="4081"/>
                  </a:lnTo>
                  <a:lnTo>
                    <a:pt x="2393" y="4233"/>
                  </a:lnTo>
                  <a:lnTo>
                    <a:pt x="2608" y="4313"/>
                  </a:lnTo>
                  <a:lnTo>
                    <a:pt x="2742" y="4313"/>
                  </a:lnTo>
                  <a:lnTo>
                    <a:pt x="2884" y="4304"/>
                  </a:lnTo>
                  <a:lnTo>
                    <a:pt x="3134" y="4188"/>
                  </a:lnTo>
                  <a:lnTo>
                    <a:pt x="3322" y="3983"/>
                  </a:lnTo>
                  <a:lnTo>
                    <a:pt x="3402" y="3724"/>
                  </a:lnTo>
                  <a:lnTo>
                    <a:pt x="3402" y="3581"/>
                  </a:lnTo>
                  <a:lnTo>
                    <a:pt x="3215" y="1884"/>
                  </a:lnTo>
                  <a:lnTo>
                    <a:pt x="3554" y="1884"/>
                  </a:lnTo>
                  <a:lnTo>
                    <a:pt x="3742" y="3679"/>
                  </a:lnTo>
                  <a:lnTo>
                    <a:pt x="3760" y="3813"/>
                  </a:lnTo>
                  <a:lnTo>
                    <a:pt x="3885" y="4045"/>
                  </a:lnTo>
                  <a:lnTo>
                    <a:pt x="4072" y="4215"/>
                  </a:lnTo>
                  <a:lnTo>
                    <a:pt x="4313" y="4304"/>
                  </a:lnTo>
                  <a:lnTo>
                    <a:pt x="4447" y="4313"/>
                  </a:lnTo>
                  <a:lnTo>
                    <a:pt x="4465" y="4313"/>
                  </a:lnTo>
                  <a:lnTo>
                    <a:pt x="4626" y="4304"/>
                  </a:lnTo>
                  <a:lnTo>
                    <a:pt x="4894" y="4179"/>
                  </a:lnTo>
                  <a:lnTo>
                    <a:pt x="5090" y="3956"/>
                  </a:lnTo>
                  <a:lnTo>
                    <a:pt x="5179" y="3670"/>
                  </a:lnTo>
                  <a:lnTo>
                    <a:pt x="5171" y="3519"/>
                  </a:lnTo>
                  <a:lnTo>
                    <a:pt x="4974" y="1974"/>
                  </a:lnTo>
                  <a:lnTo>
                    <a:pt x="5385" y="1974"/>
                  </a:lnTo>
                  <a:lnTo>
                    <a:pt x="5599" y="3188"/>
                  </a:lnTo>
                  <a:lnTo>
                    <a:pt x="5626" y="3304"/>
                  </a:lnTo>
                  <a:lnTo>
                    <a:pt x="5742" y="3510"/>
                  </a:lnTo>
                  <a:lnTo>
                    <a:pt x="5921" y="3661"/>
                  </a:lnTo>
                  <a:lnTo>
                    <a:pt x="6135" y="3742"/>
                  </a:lnTo>
                  <a:lnTo>
                    <a:pt x="6278" y="3742"/>
                  </a:lnTo>
                  <a:lnTo>
                    <a:pt x="6421" y="3733"/>
                  </a:lnTo>
                  <a:lnTo>
                    <a:pt x="6680" y="3617"/>
                  </a:lnTo>
                  <a:lnTo>
                    <a:pt x="6867" y="3411"/>
                  </a:lnTo>
                  <a:lnTo>
                    <a:pt x="6948" y="3143"/>
                  </a:lnTo>
                  <a:lnTo>
                    <a:pt x="6948" y="2992"/>
                  </a:lnTo>
                  <a:lnTo>
                    <a:pt x="6698" y="902"/>
                  </a:lnTo>
                  <a:lnTo>
                    <a:pt x="6662" y="715"/>
                  </a:lnTo>
                  <a:lnTo>
                    <a:pt x="6483" y="384"/>
                  </a:lnTo>
                  <a:lnTo>
                    <a:pt x="6215" y="143"/>
                  </a:lnTo>
                  <a:lnTo>
                    <a:pt x="5867" y="9"/>
                  </a:lnTo>
                  <a:lnTo>
                    <a:pt x="5680" y="0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7959945" y="1648834"/>
              <a:ext cx="248068" cy="154137"/>
            </a:xfrm>
            <a:custGeom>
              <a:avLst/>
              <a:gdLst/>
              <a:ahLst/>
              <a:cxnLst/>
              <a:rect l="l" t="t" r="r" b="b"/>
              <a:pathLst>
                <a:path w="5377" h="3341" extrusionOk="0">
                  <a:moveTo>
                    <a:pt x="634" y="1"/>
                  </a:moveTo>
                  <a:lnTo>
                    <a:pt x="500" y="10"/>
                  </a:lnTo>
                  <a:lnTo>
                    <a:pt x="250" y="126"/>
                  </a:lnTo>
                  <a:lnTo>
                    <a:pt x="81" y="331"/>
                  </a:lnTo>
                  <a:lnTo>
                    <a:pt x="0" y="590"/>
                  </a:lnTo>
                  <a:lnTo>
                    <a:pt x="18" y="724"/>
                  </a:lnTo>
                  <a:lnTo>
                    <a:pt x="348" y="2930"/>
                  </a:lnTo>
                  <a:lnTo>
                    <a:pt x="366" y="3019"/>
                  </a:lnTo>
                  <a:lnTo>
                    <a:pt x="456" y="3162"/>
                  </a:lnTo>
                  <a:lnTo>
                    <a:pt x="581" y="3278"/>
                  </a:lnTo>
                  <a:lnTo>
                    <a:pt x="741" y="3332"/>
                  </a:lnTo>
                  <a:lnTo>
                    <a:pt x="831" y="3341"/>
                  </a:lnTo>
                  <a:lnTo>
                    <a:pt x="840" y="3341"/>
                  </a:lnTo>
                  <a:lnTo>
                    <a:pt x="947" y="3332"/>
                  </a:lnTo>
                  <a:lnTo>
                    <a:pt x="1134" y="3242"/>
                  </a:lnTo>
                  <a:lnTo>
                    <a:pt x="1268" y="3091"/>
                  </a:lnTo>
                  <a:lnTo>
                    <a:pt x="1331" y="2903"/>
                  </a:lnTo>
                  <a:lnTo>
                    <a:pt x="1322" y="2796"/>
                  </a:lnTo>
                  <a:lnTo>
                    <a:pt x="1143" y="1403"/>
                  </a:lnTo>
                  <a:lnTo>
                    <a:pt x="1340" y="1403"/>
                  </a:lnTo>
                  <a:lnTo>
                    <a:pt x="1608" y="2912"/>
                  </a:lnTo>
                  <a:lnTo>
                    <a:pt x="1625" y="3001"/>
                  </a:lnTo>
                  <a:lnTo>
                    <a:pt x="1715" y="3162"/>
                  </a:lnTo>
                  <a:lnTo>
                    <a:pt x="1849" y="3269"/>
                  </a:lnTo>
                  <a:lnTo>
                    <a:pt x="2018" y="3332"/>
                  </a:lnTo>
                  <a:lnTo>
                    <a:pt x="2108" y="3341"/>
                  </a:lnTo>
                  <a:lnTo>
                    <a:pt x="2126" y="3341"/>
                  </a:lnTo>
                  <a:lnTo>
                    <a:pt x="2233" y="3332"/>
                  </a:lnTo>
                  <a:lnTo>
                    <a:pt x="2429" y="3242"/>
                  </a:lnTo>
                  <a:lnTo>
                    <a:pt x="2572" y="3082"/>
                  </a:lnTo>
                  <a:lnTo>
                    <a:pt x="2635" y="2885"/>
                  </a:lnTo>
                  <a:lnTo>
                    <a:pt x="2635" y="2769"/>
                  </a:lnTo>
                  <a:lnTo>
                    <a:pt x="2483" y="1456"/>
                  </a:lnTo>
                  <a:lnTo>
                    <a:pt x="2760" y="1456"/>
                  </a:lnTo>
                  <a:lnTo>
                    <a:pt x="2894" y="2850"/>
                  </a:lnTo>
                  <a:lnTo>
                    <a:pt x="2911" y="2948"/>
                  </a:lnTo>
                  <a:lnTo>
                    <a:pt x="3010" y="3126"/>
                  </a:lnTo>
                  <a:lnTo>
                    <a:pt x="3152" y="3260"/>
                  </a:lnTo>
                  <a:lnTo>
                    <a:pt x="3340" y="3332"/>
                  </a:lnTo>
                  <a:lnTo>
                    <a:pt x="3447" y="3341"/>
                  </a:lnTo>
                  <a:lnTo>
                    <a:pt x="3456" y="3341"/>
                  </a:lnTo>
                  <a:lnTo>
                    <a:pt x="3572" y="3332"/>
                  </a:lnTo>
                  <a:lnTo>
                    <a:pt x="3787" y="3234"/>
                  </a:lnTo>
                  <a:lnTo>
                    <a:pt x="3938" y="3064"/>
                  </a:lnTo>
                  <a:lnTo>
                    <a:pt x="4010" y="2841"/>
                  </a:lnTo>
                  <a:lnTo>
                    <a:pt x="4001" y="2725"/>
                  </a:lnTo>
                  <a:lnTo>
                    <a:pt x="3849" y="1528"/>
                  </a:lnTo>
                  <a:lnTo>
                    <a:pt x="4162" y="1528"/>
                  </a:lnTo>
                  <a:lnTo>
                    <a:pt x="4331" y="2466"/>
                  </a:lnTo>
                  <a:lnTo>
                    <a:pt x="4349" y="2555"/>
                  </a:lnTo>
                  <a:lnTo>
                    <a:pt x="4438" y="2716"/>
                  </a:lnTo>
                  <a:lnTo>
                    <a:pt x="4581" y="2832"/>
                  </a:lnTo>
                  <a:lnTo>
                    <a:pt x="4751" y="2894"/>
                  </a:lnTo>
                  <a:lnTo>
                    <a:pt x="4840" y="2903"/>
                  </a:lnTo>
                  <a:lnTo>
                    <a:pt x="4849" y="2903"/>
                  </a:lnTo>
                  <a:lnTo>
                    <a:pt x="4965" y="2894"/>
                  </a:lnTo>
                  <a:lnTo>
                    <a:pt x="5171" y="2796"/>
                  </a:lnTo>
                  <a:lnTo>
                    <a:pt x="5305" y="2635"/>
                  </a:lnTo>
                  <a:lnTo>
                    <a:pt x="5376" y="2430"/>
                  </a:lnTo>
                  <a:lnTo>
                    <a:pt x="5367" y="2314"/>
                  </a:lnTo>
                  <a:lnTo>
                    <a:pt x="5180" y="697"/>
                  </a:lnTo>
                  <a:lnTo>
                    <a:pt x="5153" y="555"/>
                  </a:lnTo>
                  <a:lnTo>
                    <a:pt x="5019" y="305"/>
                  </a:lnTo>
                  <a:lnTo>
                    <a:pt x="4805" y="117"/>
                  </a:lnTo>
                  <a:lnTo>
                    <a:pt x="4537" y="10"/>
                  </a:lnTo>
                  <a:lnTo>
                    <a:pt x="4394" y="1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7109142" y="1623320"/>
              <a:ext cx="248068" cy="154137"/>
            </a:xfrm>
            <a:custGeom>
              <a:avLst/>
              <a:gdLst/>
              <a:ahLst/>
              <a:cxnLst/>
              <a:rect l="l" t="t" r="r" b="b"/>
              <a:pathLst>
                <a:path w="5377" h="3341" extrusionOk="0">
                  <a:moveTo>
                    <a:pt x="983" y="0"/>
                  </a:moveTo>
                  <a:lnTo>
                    <a:pt x="840" y="9"/>
                  </a:lnTo>
                  <a:lnTo>
                    <a:pt x="572" y="107"/>
                  </a:lnTo>
                  <a:lnTo>
                    <a:pt x="358" y="295"/>
                  </a:lnTo>
                  <a:lnTo>
                    <a:pt x="224" y="554"/>
                  </a:lnTo>
                  <a:lnTo>
                    <a:pt x="197" y="697"/>
                  </a:lnTo>
                  <a:lnTo>
                    <a:pt x="10" y="2313"/>
                  </a:lnTo>
                  <a:lnTo>
                    <a:pt x="1" y="2429"/>
                  </a:lnTo>
                  <a:lnTo>
                    <a:pt x="72" y="2635"/>
                  </a:lnTo>
                  <a:lnTo>
                    <a:pt x="215" y="2795"/>
                  </a:lnTo>
                  <a:lnTo>
                    <a:pt x="412" y="2885"/>
                  </a:lnTo>
                  <a:lnTo>
                    <a:pt x="528" y="2894"/>
                  </a:lnTo>
                  <a:lnTo>
                    <a:pt x="626" y="2894"/>
                  </a:lnTo>
                  <a:lnTo>
                    <a:pt x="796" y="2822"/>
                  </a:lnTo>
                  <a:lnTo>
                    <a:pt x="938" y="2715"/>
                  </a:lnTo>
                  <a:lnTo>
                    <a:pt x="1028" y="2554"/>
                  </a:lnTo>
                  <a:lnTo>
                    <a:pt x="1046" y="2465"/>
                  </a:lnTo>
                  <a:lnTo>
                    <a:pt x="1215" y="1527"/>
                  </a:lnTo>
                  <a:lnTo>
                    <a:pt x="1528" y="1527"/>
                  </a:lnTo>
                  <a:lnTo>
                    <a:pt x="1376" y="2715"/>
                  </a:lnTo>
                  <a:lnTo>
                    <a:pt x="1367" y="2840"/>
                  </a:lnTo>
                  <a:lnTo>
                    <a:pt x="1439" y="3063"/>
                  </a:lnTo>
                  <a:lnTo>
                    <a:pt x="1590" y="3233"/>
                  </a:lnTo>
                  <a:lnTo>
                    <a:pt x="1805" y="3331"/>
                  </a:lnTo>
                  <a:lnTo>
                    <a:pt x="1921" y="3340"/>
                  </a:lnTo>
                  <a:lnTo>
                    <a:pt x="1939" y="3340"/>
                  </a:lnTo>
                  <a:lnTo>
                    <a:pt x="2037" y="3331"/>
                  </a:lnTo>
                  <a:lnTo>
                    <a:pt x="2224" y="3260"/>
                  </a:lnTo>
                  <a:lnTo>
                    <a:pt x="2376" y="3126"/>
                  </a:lnTo>
                  <a:lnTo>
                    <a:pt x="2465" y="2947"/>
                  </a:lnTo>
                  <a:lnTo>
                    <a:pt x="2483" y="2840"/>
                  </a:lnTo>
                  <a:lnTo>
                    <a:pt x="2626" y="1456"/>
                  </a:lnTo>
                  <a:lnTo>
                    <a:pt x="2894" y="1456"/>
                  </a:lnTo>
                  <a:lnTo>
                    <a:pt x="2742" y="2769"/>
                  </a:lnTo>
                  <a:lnTo>
                    <a:pt x="2742" y="2876"/>
                  </a:lnTo>
                  <a:lnTo>
                    <a:pt x="2805" y="3081"/>
                  </a:lnTo>
                  <a:lnTo>
                    <a:pt x="2948" y="3242"/>
                  </a:lnTo>
                  <a:lnTo>
                    <a:pt x="3144" y="3331"/>
                  </a:lnTo>
                  <a:lnTo>
                    <a:pt x="3251" y="3340"/>
                  </a:lnTo>
                  <a:lnTo>
                    <a:pt x="3269" y="3340"/>
                  </a:lnTo>
                  <a:lnTo>
                    <a:pt x="3358" y="3331"/>
                  </a:lnTo>
                  <a:lnTo>
                    <a:pt x="3528" y="3269"/>
                  </a:lnTo>
                  <a:lnTo>
                    <a:pt x="3662" y="3153"/>
                  </a:lnTo>
                  <a:lnTo>
                    <a:pt x="3751" y="3001"/>
                  </a:lnTo>
                  <a:lnTo>
                    <a:pt x="3769" y="2911"/>
                  </a:lnTo>
                  <a:lnTo>
                    <a:pt x="4046" y="1402"/>
                  </a:lnTo>
                  <a:lnTo>
                    <a:pt x="4234" y="1402"/>
                  </a:lnTo>
                  <a:lnTo>
                    <a:pt x="4055" y="2786"/>
                  </a:lnTo>
                  <a:lnTo>
                    <a:pt x="4046" y="2894"/>
                  </a:lnTo>
                  <a:lnTo>
                    <a:pt x="4109" y="3090"/>
                  </a:lnTo>
                  <a:lnTo>
                    <a:pt x="4243" y="3242"/>
                  </a:lnTo>
                  <a:lnTo>
                    <a:pt x="4430" y="3331"/>
                  </a:lnTo>
                  <a:lnTo>
                    <a:pt x="4537" y="3340"/>
                  </a:lnTo>
                  <a:lnTo>
                    <a:pt x="4546" y="3340"/>
                  </a:lnTo>
                  <a:lnTo>
                    <a:pt x="4635" y="3331"/>
                  </a:lnTo>
                  <a:lnTo>
                    <a:pt x="4796" y="3269"/>
                  </a:lnTo>
                  <a:lnTo>
                    <a:pt x="4921" y="3161"/>
                  </a:lnTo>
                  <a:lnTo>
                    <a:pt x="5011" y="3010"/>
                  </a:lnTo>
                  <a:lnTo>
                    <a:pt x="5028" y="2920"/>
                  </a:lnTo>
                  <a:lnTo>
                    <a:pt x="5359" y="724"/>
                  </a:lnTo>
                  <a:lnTo>
                    <a:pt x="5377" y="581"/>
                  </a:lnTo>
                  <a:lnTo>
                    <a:pt x="5296" y="322"/>
                  </a:lnTo>
                  <a:lnTo>
                    <a:pt x="5127" y="125"/>
                  </a:lnTo>
                  <a:lnTo>
                    <a:pt x="4886" y="9"/>
                  </a:lnTo>
                  <a:lnTo>
                    <a:pt x="4743" y="0"/>
                  </a:lnTo>
                  <a:close/>
                </a:path>
              </a:pathLst>
            </a:custGeom>
            <a:solidFill>
              <a:srgbClr val="FC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42ED99-E17A-838B-6F97-F86EE9E0CA61}"/>
              </a:ext>
            </a:extLst>
          </p:cNvPr>
          <p:cNvSpPr txBox="1"/>
          <p:nvPr/>
        </p:nvSpPr>
        <p:spPr>
          <a:xfrm>
            <a:off x="337080" y="138975"/>
            <a:ext cx="8469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0" dirty="0">
                <a:solidFill>
                  <a:srgbClr val="777777"/>
                </a:solidFill>
                <a:effectLst/>
                <a:latin typeface="Fira Sans" panose="020B0503050000020004" pitchFamily="34" charset="0"/>
              </a:rPr>
              <a:t>Examining how schools and universities are constructed as heteronormative spaces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470499-D4F5-9C49-EF0F-ADB5C7BF5047}"/>
              </a:ext>
            </a:extLst>
          </p:cNvPr>
          <p:cNvSpPr txBox="1"/>
          <p:nvPr/>
        </p:nvSpPr>
        <p:spPr>
          <a:xfrm>
            <a:off x="1698537" y="4649402"/>
            <a:ext cx="414735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GB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		@</a:t>
            </a:r>
            <a:r>
              <a:rPr lang="en-GB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DrAdamBrett</a:t>
            </a:r>
            <a:r>
              <a:rPr lang="en-GB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 </a:t>
            </a:r>
          </a:p>
          <a:p>
            <a:pPr lvl="0"/>
            <a:endParaRPr lang="en-GB" sz="105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86772-CA92-5560-D754-15D7191A1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436" y="4640522"/>
            <a:ext cx="495202" cy="4952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 Women on Twitter: &quot;Do you agree with Judith Butler that gender is a  social construct? #TuesdayThoughts… &quot;">
            <a:extLst>
              <a:ext uri="{FF2B5EF4-FFF2-40B4-BE49-F238E27FC236}">
                <a16:creationId xmlns:a16="http://schemas.microsoft.com/office/drawing/2014/main" id="{7E92624B-63DF-324B-9A84-624A85BE2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44" y="469706"/>
            <a:ext cx="8011000" cy="420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293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551F8-00BD-6A4F-B75A-1FB5A94AE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46" y="2198108"/>
            <a:ext cx="7886700" cy="994172"/>
          </a:xfrm>
        </p:spPr>
        <p:txBody>
          <a:bodyPr/>
          <a:lstStyle/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Is it a boy or a girl!?</a:t>
            </a:r>
          </a:p>
        </p:txBody>
      </p:sp>
    </p:spTree>
    <p:extLst>
      <p:ext uri="{BB962C8B-B14F-4D97-AF65-F5344CB8AC3E}">
        <p14:creationId xmlns:p14="http://schemas.microsoft.com/office/powerpoint/2010/main" val="966310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0D9A5-A5B3-6E40-92CE-8B335D8C5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Newborn Baby Girl with Hot Pink Flower Headband Poster • Pixers® • We live  to change">
            <a:extLst>
              <a:ext uri="{FF2B5EF4-FFF2-40B4-BE49-F238E27FC236}">
                <a16:creationId xmlns:a16="http://schemas.microsoft.com/office/drawing/2014/main" id="{03382E09-7C09-334D-B28F-6051B1BE7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569" r="16440" b="16306"/>
          <a:stretch/>
        </p:blipFill>
        <p:spPr bwMode="auto">
          <a:xfrm>
            <a:off x="2364205" y="841772"/>
            <a:ext cx="4161305" cy="310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re we stereotyping gender roles with toys? - SheThePeople TV">
            <a:extLst>
              <a:ext uri="{FF2B5EF4-FFF2-40B4-BE49-F238E27FC236}">
                <a16:creationId xmlns:a16="http://schemas.microsoft.com/office/drawing/2014/main" id="{8FA6C196-E186-1D4D-A073-1B22A637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66" y="-101600"/>
            <a:ext cx="5382510" cy="302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003AD830-F3C3-CB4A-B351-81356BB6C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484" y="-35866"/>
            <a:ext cx="4798993" cy="3599245"/>
          </a:xfrm>
          <a:prstGeom prst="rect">
            <a:avLst/>
          </a:prstGeom>
        </p:spPr>
      </p:pic>
      <p:pic>
        <p:nvPicPr>
          <p:cNvPr id="7" name="Picture 6" descr="A picture containing indoor, filled, toy, small&#10;&#10;Description automatically generated">
            <a:extLst>
              <a:ext uri="{FF2B5EF4-FFF2-40B4-BE49-F238E27FC236}">
                <a16:creationId xmlns:a16="http://schemas.microsoft.com/office/drawing/2014/main" id="{43978F1E-A0EB-F74F-AA91-42327C445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4311" y="2268232"/>
            <a:ext cx="5091335" cy="2858660"/>
          </a:xfrm>
          <a:prstGeom prst="rect">
            <a:avLst/>
          </a:prstGeom>
        </p:spPr>
      </p:pic>
      <p:pic>
        <p:nvPicPr>
          <p:cNvPr id="9" name="Picture 8" descr="A picture containing plastic, items, refrigerator, food&#10;&#10;Description automatically generated">
            <a:extLst>
              <a:ext uri="{FF2B5EF4-FFF2-40B4-BE49-F238E27FC236}">
                <a16:creationId xmlns:a16="http://schemas.microsoft.com/office/drawing/2014/main" id="{3D97D217-C28E-F349-8AC4-DF06CBEF9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853" y="1511301"/>
            <a:ext cx="5570147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8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09AE87A-A806-DB4D-9515-1547607E4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146" y="213240"/>
            <a:ext cx="2699303" cy="3042020"/>
          </a:xfrm>
          <a:prstGeom prst="rect">
            <a:avLst/>
          </a:prstGeom>
        </p:spPr>
      </p:pic>
      <p:pic>
        <p:nvPicPr>
          <p:cNvPr id="9" name="Picture 8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6BC0D8D7-7042-124A-BFD4-40839D6A0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9" y="141703"/>
            <a:ext cx="5098527" cy="318509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6842A42-E9B7-3D4F-A29F-8F2B932F8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021" y="1117769"/>
            <a:ext cx="4286250" cy="3571875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397C0C9-0477-D444-B5B9-42260483E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2667" y="141703"/>
            <a:ext cx="3593189" cy="48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4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erforming' Gender – Performance and Gender / Judith Butler">
            <a:extLst>
              <a:ext uri="{FF2B5EF4-FFF2-40B4-BE49-F238E27FC236}">
                <a16:creationId xmlns:a16="http://schemas.microsoft.com/office/drawing/2014/main" id="{2B8FB934-1684-FF4B-BED5-2D0ABC2CD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8380" y="216364"/>
            <a:ext cx="3563479" cy="475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405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ender and Sexuality at School: Experiences of young people and teachers in  combating prejudice in Brazilian schools – UAB Institute for Human Rights  Blog">
            <a:extLst>
              <a:ext uri="{FF2B5EF4-FFF2-40B4-BE49-F238E27FC236}">
                <a16:creationId xmlns:a16="http://schemas.microsoft.com/office/drawing/2014/main" id="{5D93BF6D-4274-3246-971B-928C49AC9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 b="20718"/>
          <a:stretch/>
        </p:blipFill>
        <p:spPr bwMode="auto">
          <a:xfrm>
            <a:off x="1579553" y="101782"/>
            <a:ext cx="6561500" cy="199697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0FA8D-6A20-0942-989E-6E448FFD5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925" y="2098761"/>
            <a:ext cx="7859765" cy="2598882"/>
          </a:xfrm>
        </p:spPr>
        <p:txBody>
          <a:bodyPr anchor="ctr">
            <a:normAutofit/>
          </a:bodyPr>
          <a:lstStyle/>
          <a:p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How are gender roles communicated in universities?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Which aspects of university life could prove challenging for a gender non-conforming student?</a:t>
            </a:r>
          </a:p>
        </p:txBody>
      </p:sp>
    </p:spTree>
    <p:extLst>
      <p:ext uri="{BB962C8B-B14F-4D97-AF65-F5344CB8AC3E}">
        <p14:creationId xmlns:p14="http://schemas.microsoft.com/office/powerpoint/2010/main" val="262554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Matrix&amp;#39; Code&amp;#39;s Hidden Meaning Has Been Revealed | IndieWire">
            <a:extLst>
              <a:ext uri="{FF2B5EF4-FFF2-40B4-BE49-F238E27FC236}">
                <a16:creationId xmlns:a16="http://schemas.microsoft.com/office/drawing/2014/main" id="{551D0E2D-20ED-8C49-BA47-D179AB256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18144F-CF46-5B4E-96EA-4E0829DA881F}"/>
              </a:ext>
            </a:extLst>
          </p:cNvPr>
          <p:cNvSpPr/>
          <p:nvPr/>
        </p:nvSpPr>
        <p:spPr>
          <a:xfrm>
            <a:off x="738323" y="1613795"/>
            <a:ext cx="7667355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Constructing </a:t>
            </a:r>
          </a:p>
          <a:p>
            <a:pPr algn="ctr"/>
            <a:r>
              <a:rPr lang="en-US" sz="6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heteronormativity…</a:t>
            </a:r>
            <a:endParaRPr lang="en-US" sz="60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576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F16129-40D3-AB49-A691-F1C8D8A055CD}"/>
              </a:ext>
            </a:extLst>
          </p:cNvPr>
          <p:cNvSpPr txBox="1"/>
          <p:nvPr/>
        </p:nvSpPr>
        <p:spPr>
          <a:xfrm>
            <a:off x="1067142" y="1066588"/>
            <a:ext cx="77531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 </a:t>
            </a:r>
            <a:r>
              <a:rPr lang="en-GB" sz="24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ira Sans" panose="020B0503050000020004" pitchFamily="34" charset="0"/>
              </a:rPr>
              <a:t>Microaggression</a:t>
            </a:r>
            <a:r>
              <a:rPr lang="en-GB" sz="2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ira Sans" panose="020B0503050000020004" pitchFamily="34" charset="0"/>
              </a:rPr>
              <a:t> is a term used for commonplace daily verbal, behavioural or environmental slights, whether intentional or unintentional, that communicate hostile, derogatory, or negative attitudes toward stigmatized or culturally marginalized groups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A35DD-00B3-D847-AE32-D8EC4CE7D0FA}"/>
              </a:ext>
            </a:extLst>
          </p:cNvPr>
          <p:cNvSpPr txBox="1"/>
          <p:nvPr/>
        </p:nvSpPr>
        <p:spPr>
          <a:xfrm>
            <a:off x="2941871" y="230390"/>
            <a:ext cx="6723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Microaggressions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98F156-03A1-D047-A6E2-1EB6934E4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86" y="3564779"/>
            <a:ext cx="5582687" cy="16141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6C0174-E234-AC41-ACAF-1D390D4CC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773" y="3608793"/>
            <a:ext cx="2566227" cy="157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46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F16129-40D3-AB49-A691-F1C8D8A055CD}"/>
              </a:ext>
            </a:extLst>
          </p:cNvPr>
          <p:cNvSpPr txBox="1"/>
          <p:nvPr/>
        </p:nvSpPr>
        <p:spPr>
          <a:xfrm>
            <a:off x="1135117" y="121024"/>
            <a:ext cx="788785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Microassaults</a:t>
            </a:r>
            <a:r>
              <a:rPr lang="en-GB" sz="2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 </a:t>
            </a:r>
            <a:r>
              <a:rPr lang="en-GB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refer to explicit or purposeful comments or actions meant to demean or upset the recipient. This could include:</a:t>
            </a:r>
          </a:p>
          <a:p>
            <a:endParaRPr lang="en-GB" sz="21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chemeClr val="accent1">
                    <a:lumMod val="50000"/>
                  </a:schemeClr>
                </a:solidFill>
                <a:latin typeface="Fira Sans" panose="020B0503050000020004" pitchFamily="34" charset="0"/>
              </a:rPr>
              <a:t>Homophobic language and abuse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chemeClr val="accent1">
                    <a:lumMod val="50000"/>
                  </a:schemeClr>
                </a:solidFill>
                <a:latin typeface="Fira Sans" panose="020B0503050000020004" pitchFamily="34" charset="0"/>
              </a:rPr>
              <a:t>Avoidance and isolating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chemeClr val="accent1">
                    <a:lumMod val="50000"/>
                  </a:schemeClr>
                </a:solidFill>
                <a:latin typeface="Fira Sans" panose="020B0503050000020004" pitchFamily="34" charset="0"/>
              </a:rPr>
              <a:t>Physical contact</a:t>
            </a:r>
          </a:p>
          <a:p>
            <a:endParaRPr lang="en-GB" sz="21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B5235CC3-0224-D141-86BE-19C5217C1737}"/>
              </a:ext>
            </a:extLst>
          </p:cNvPr>
          <p:cNvSpPr/>
          <p:nvPr/>
        </p:nvSpPr>
        <p:spPr>
          <a:xfrm rot="1195535">
            <a:off x="1849710" y="2984187"/>
            <a:ext cx="2762701" cy="1513490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Don’t let him join in!</a:t>
            </a:r>
          </a:p>
        </p:txBody>
      </p:sp>
      <p:sp>
        <p:nvSpPr>
          <p:cNvPr id="3" name="Oval Callout 2">
            <a:extLst>
              <a:ext uri="{FF2B5EF4-FFF2-40B4-BE49-F238E27FC236}">
                <a16:creationId xmlns:a16="http://schemas.microsoft.com/office/drawing/2014/main" id="{1914E2F1-D854-A340-B3DB-13C641141B6E}"/>
              </a:ext>
            </a:extLst>
          </p:cNvPr>
          <p:cNvSpPr/>
          <p:nvPr/>
        </p:nvSpPr>
        <p:spPr>
          <a:xfrm>
            <a:off x="5699234" y="2725463"/>
            <a:ext cx="2412124" cy="1749972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!@%&amp;!</a:t>
            </a:r>
          </a:p>
        </p:txBody>
      </p:sp>
    </p:spTree>
    <p:extLst>
      <p:ext uri="{BB962C8B-B14F-4D97-AF65-F5344CB8AC3E}">
        <p14:creationId xmlns:p14="http://schemas.microsoft.com/office/powerpoint/2010/main" val="367452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F16129-40D3-AB49-A691-F1C8D8A055CD}"/>
              </a:ext>
            </a:extLst>
          </p:cNvPr>
          <p:cNvSpPr txBox="1"/>
          <p:nvPr/>
        </p:nvSpPr>
        <p:spPr>
          <a:xfrm>
            <a:off x="1111469" y="121024"/>
            <a:ext cx="7911507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Microinsults</a:t>
            </a:r>
            <a:r>
              <a:rPr lang="en-GB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 refer to unconscious, often well intended, verbal or non-verbal communication that can demean a person’s identity. For example:</a:t>
            </a:r>
          </a:p>
          <a:p>
            <a:endParaRPr lang="en-GB" sz="21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ira Sans" panose="020B0503050000020004" pitchFamily="34" charset="0"/>
              </a:rPr>
              <a:t>The automatic assumption that boys like girls and vice versa “Do you have a girlfriend?”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accent1">
                  <a:lumMod val="50000"/>
                </a:schemeClr>
              </a:solidFill>
              <a:latin typeface="Fira Sans" panose="020B050305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ira Sans" panose="020B0503050000020004" pitchFamily="34" charset="0"/>
              </a:rPr>
              <a:t>Explicit male and female changing rooms or toilets may make a trans individual feel unsure/uncomfortable which to use and therefore implicitly feel they don’t belong in that environment</a:t>
            </a:r>
          </a:p>
          <a:p>
            <a:endParaRPr lang="en-GB" sz="21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2B8071D4-CF8C-A841-AF28-041B07B153F4}"/>
              </a:ext>
            </a:extLst>
          </p:cNvPr>
          <p:cNvSpPr/>
          <p:nvPr/>
        </p:nvSpPr>
        <p:spPr>
          <a:xfrm rot="20985847">
            <a:off x="5008571" y="3429476"/>
            <a:ext cx="1891145" cy="1134992"/>
          </a:xfrm>
          <a:prstGeom prst="wedgeRoundRectCallout">
            <a:avLst>
              <a:gd name="adj1" fmla="val 98929"/>
              <a:gd name="adj2" fmla="val 1008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Fira Sans" panose="020B0503050000020004" pitchFamily="34" charset="0"/>
              </a:rPr>
              <a:t>So, who wears the trousers?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7BD39E44-3A6A-8748-983B-1853A5518E84}"/>
              </a:ext>
            </a:extLst>
          </p:cNvPr>
          <p:cNvSpPr/>
          <p:nvPr/>
        </p:nvSpPr>
        <p:spPr>
          <a:xfrm>
            <a:off x="1513487" y="3700954"/>
            <a:ext cx="3007272" cy="1135118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Fira Sans" panose="020B0503050000020004" pitchFamily="34" charset="0"/>
              </a:rPr>
              <a:t>Why hasn’t a pretty girl like you got a boyfriend?</a:t>
            </a:r>
          </a:p>
        </p:txBody>
      </p:sp>
    </p:spTree>
    <p:extLst>
      <p:ext uri="{BB962C8B-B14F-4D97-AF65-F5344CB8AC3E}">
        <p14:creationId xmlns:p14="http://schemas.microsoft.com/office/powerpoint/2010/main" val="4896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CB332-C435-5F4A-B5FA-4688A44DB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410" y="63621"/>
            <a:ext cx="7886700" cy="994172"/>
          </a:xfrm>
        </p:spPr>
        <p:txBody>
          <a:bodyPr/>
          <a:lstStyle/>
          <a:p>
            <a:r>
              <a:rPr lang="en-US" sz="40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Introduction</a:t>
            </a:r>
          </a:p>
        </p:txBody>
      </p:sp>
      <p:pic>
        <p:nvPicPr>
          <p:cNvPr id="1028" name="Picture 4" descr="Visitor Badges and Visitor Labels">
            <a:extLst>
              <a:ext uri="{FF2B5EF4-FFF2-40B4-BE49-F238E27FC236}">
                <a16:creationId xmlns:a16="http://schemas.microsoft.com/office/drawing/2014/main" id="{D33259FD-4C58-8E4C-9F72-38195F0C1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59" y="1915102"/>
            <a:ext cx="2510561" cy="172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1ACB9EE-4ED0-8A4E-A09D-19E3F94E6546}"/>
              </a:ext>
            </a:extLst>
          </p:cNvPr>
          <p:cNvSpPr txBox="1">
            <a:spLocks/>
          </p:cNvSpPr>
          <p:nvPr/>
        </p:nvSpPr>
        <p:spPr>
          <a:xfrm>
            <a:off x="3700825" y="2732995"/>
            <a:ext cx="7886700" cy="9941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osterama" panose="020B0504020200020000" pitchFamily="34" charset="0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US" sz="3300" dirty="0">
                <a:latin typeface="Bradley Hand" pitchFamily="2" charset="77"/>
              </a:rPr>
              <a:t>Adam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7B7BEC-F502-6C4B-B1CA-63BFF7D6674F}"/>
              </a:ext>
            </a:extLst>
          </p:cNvPr>
          <p:cNvSpPr txBox="1">
            <a:spLocks/>
          </p:cNvSpPr>
          <p:nvPr/>
        </p:nvSpPr>
        <p:spPr>
          <a:xfrm>
            <a:off x="3828600" y="3256256"/>
            <a:ext cx="7886700" cy="9941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osterama" panose="020B0504020200020000" pitchFamily="34" charset="0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US" sz="2400" dirty="0">
                <a:latin typeface="Bradley Hand" pitchFamily="2" charset="77"/>
              </a:rPr>
              <a:t>He/Him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B3FFBD-9DBF-8646-ABFD-1EA39AEAA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97" y="1363899"/>
            <a:ext cx="5016191" cy="3263504"/>
          </a:xfrm>
        </p:spPr>
        <p:txBody>
          <a:bodyPr/>
          <a:lstStyle/>
          <a:p>
            <a:r>
              <a:rPr lang="en-US" sz="2400" dirty="0">
                <a:latin typeface="Fira Sans" panose="020B0503050000020004" pitchFamily="34" charset="0"/>
              </a:rPr>
              <a:t>Education researcher and Lecturer at University of Derby</a:t>
            </a:r>
          </a:p>
          <a:p>
            <a:endParaRPr lang="en-US" sz="2400" dirty="0">
              <a:latin typeface="Fira Sans" panose="020B0503050000020004" pitchFamily="34" charset="0"/>
            </a:endParaRPr>
          </a:p>
          <a:p>
            <a:r>
              <a:rPr lang="en-US" sz="2400" dirty="0">
                <a:latin typeface="Fira Sans" panose="020B0503050000020004" pitchFamily="34" charset="0"/>
              </a:rPr>
              <a:t>Former Secondary teacher and senior leader for 15 years</a:t>
            </a:r>
          </a:p>
          <a:p>
            <a:pPr marL="114300" indent="0">
              <a:buNone/>
            </a:pPr>
            <a:endParaRPr lang="en-US" sz="2400" dirty="0">
              <a:latin typeface="Fira Sans" panose="020B0503050000020004" pitchFamily="34" charset="0"/>
            </a:endParaRPr>
          </a:p>
          <a:p>
            <a:r>
              <a:rPr lang="en-US" sz="2400" dirty="0">
                <a:latin typeface="Fira Sans" panose="020B0503050000020004" pitchFamily="34" charset="0"/>
              </a:rPr>
              <a:t>Co-founder of Pride &amp; Progress</a:t>
            </a:r>
          </a:p>
        </p:txBody>
      </p:sp>
      <p:pic>
        <p:nvPicPr>
          <p:cNvPr id="6" name="Picture 5" descr="A picture containing screenshot, graphics, graphic design, logo&#10;&#10;Description automatically generated">
            <a:extLst>
              <a:ext uri="{FF2B5EF4-FFF2-40B4-BE49-F238E27FC236}">
                <a16:creationId xmlns:a16="http://schemas.microsoft.com/office/drawing/2014/main" id="{CD860060-534F-CD2D-11D4-386B47379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330" y="4293777"/>
            <a:ext cx="1163264" cy="7163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3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F16129-40D3-AB49-A691-F1C8D8A055CD}"/>
              </a:ext>
            </a:extLst>
          </p:cNvPr>
          <p:cNvSpPr txBox="1"/>
          <p:nvPr/>
        </p:nvSpPr>
        <p:spPr>
          <a:xfrm>
            <a:off x="1042384" y="310210"/>
            <a:ext cx="80278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Microinvalidations</a:t>
            </a:r>
            <a:r>
              <a:rPr lang="en-GB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 are comments/actions that dismiss the realities or experiences of being an LGBT+ individual. For example:</a:t>
            </a:r>
          </a:p>
          <a:p>
            <a:endParaRPr lang="en-GB" sz="2100" dirty="0">
              <a:solidFill>
                <a:schemeClr val="accent1">
                  <a:lumMod val="50000"/>
                </a:schemeClr>
              </a:solidFill>
              <a:latin typeface="Fira Sans" panose="020B050305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ira Sans" panose="020B0503050000020004" pitchFamily="34" charset="0"/>
              </a:rPr>
              <a:t>Assuming its easy to be an LGBT+ individual now due to improved legislation and attitudes</a:t>
            </a:r>
          </a:p>
          <a:p>
            <a:endParaRPr lang="en-GB" sz="1800" dirty="0">
              <a:solidFill>
                <a:schemeClr val="accent1">
                  <a:lumMod val="50000"/>
                </a:schemeClr>
              </a:solidFill>
              <a:latin typeface="Fira Sans" panose="020B050305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ira Sans" panose="020B0503050000020004" pitchFamily="34" charset="0"/>
              </a:rPr>
              <a:t>Telling a person who’s come out to you that it’s not a big deal; to them it may have caused serious anxiety and worry</a:t>
            </a:r>
          </a:p>
          <a:p>
            <a:endParaRPr lang="en-GB" sz="2100" dirty="0">
              <a:solidFill>
                <a:srgbClr val="C00000"/>
              </a:solidFill>
              <a:latin typeface="Fira Sans" panose="020B0503050000020004" pitchFamily="34" charset="0"/>
            </a:endParaRPr>
          </a:p>
          <a:p>
            <a:endParaRPr lang="en-GB" sz="2100" dirty="0">
              <a:solidFill>
                <a:srgbClr val="C00000"/>
              </a:solidFill>
              <a:latin typeface="Fira Sans" panose="020B0503050000020004" pitchFamily="34" charset="0"/>
            </a:endParaRPr>
          </a:p>
          <a:p>
            <a:endParaRPr lang="en-US" sz="1800" dirty="0">
              <a:latin typeface="Fira Sans" panose="020B0503050000020004" pitchFamily="34" charset="0"/>
            </a:endParaRPr>
          </a:p>
          <a:p>
            <a:endParaRPr lang="en-US" sz="1800" dirty="0">
              <a:latin typeface="Fira Sans" panose="020B0503050000020004" pitchFamily="34" charset="0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C631AF96-9D15-1847-9CCE-5E8528CE66A0}"/>
              </a:ext>
            </a:extLst>
          </p:cNvPr>
          <p:cNvSpPr/>
          <p:nvPr/>
        </p:nvSpPr>
        <p:spPr>
          <a:xfrm>
            <a:off x="6682753" y="3056514"/>
            <a:ext cx="1891863" cy="1407072"/>
          </a:xfrm>
          <a:prstGeom prst="wedgeEllipseCallout">
            <a:avLst>
              <a:gd name="adj1" fmla="val -59723"/>
              <a:gd name="adj2" fmla="val 8338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Maybe it’s just a phase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094DCE7-8AE3-F442-86CE-545099013229}"/>
              </a:ext>
            </a:extLst>
          </p:cNvPr>
          <p:cNvSpPr/>
          <p:nvPr/>
        </p:nvSpPr>
        <p:spPr>
          <a:xfrm>
            <a:off x="3925564" y="3282886"/>
            <a:ext cx="2261531" cy="1180700"/>
          </a:xfrm>
          <a:prstGeom prst="wedgeRoundRectCallout">
            <a:avLst>
              <a:gd name="adj1" fmla="val 6355"/>
              <a:gd name="adj2" fmla="val 10255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But you don’t act gay!</a:t>
            </a:r>
          </a:p>
        </p:txBody>
      </p:sp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DEE6254F-1CA8-D54A-B914-3F2B50B8C6E4}"/>
              </a:ext>
            </a:extLst>
          </p:cNvPr>
          <p:cNvSpPr/>
          <p:nvPr/>
        </p:nvSpPr>
        <p:spPr>
          <a:xfrm rot="1083328">
            <a:off x="1355345" y="3541596"/>
            <a:ext cx="1856832" cy="1179545"/>
          </a:xfrm>
          <a:prstGeom prst="wedge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You’re so brave to be a gay parent</a:t>
            </a:r>
          </a:p>
        </p:txBody>
      </p:sp>
    </p:spTree>
    <p:extLst>
      <p:ext uri="{BB962C8B-B14F-4D97-AF65-F5344CB8AC3E}">
        <p14:creationId xmlns:p14="http://schemas.microsoft.com/office/powerpoint/2010/main" val="101225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Matrix&amp;#39; Code&amp;#39;s Hidden Meaning Has Been Revealed | IndieWire">
            <a:extLst>
              <a:ext uri="{FF2B5EF4-FFF2-40B4-BE49-F238E27FC236}">
                <a16:creationId xmlns:a16="http://schemas.microsoft.com/office/drawing/2014/main" id="{551D0E2D-20ED-8C49-BA47-D179AB256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18144F-CF46-5B4E-96EA-4E0829DA881F}"/>
              </a:ext>
            </a:extLst>
          </p:cNvPr>
          <p:cNvSpPr/>
          <p:nvPr/>
        </p:nvSpPr>
        <p:spPr>
          <a:xfrm>
            <a:off x="116817" y="1096961"/>
            <a:ext cx="9144000" cy="28392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Who does heteronormativity include and exclude?</a:t>
            </a:r>
            <a:endParaRPr lang="en-US" sz="60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3124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400001-7625-0ECE-D518-0B3B41EA1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881" y="4364402"/>
            <a:ext cx="5426964" cy="1216741"/>
          </a:xfrm>
        </p:spPr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r>
              <a:rPr lang="en-US" sz="1050" b="0" kern="120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https://</a:t>
            </a:r>
            <a:r>
              <a:rPr lang="en-US" sz="1050" b="0" kern="1200" dirty="0" err="1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www.stonewall.org.uk</a:t>
            </a:r>
            <a:r>
              <a:rPr lang="en-US" sz="1050" b="0" kern="120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/system/files/</a:t>
            </a:r>
            <a:r>
              <a:rPr lang="en-US" sz="1050" b="0" kern="1200" dirty="0" err="1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rainbow_britain_report.pdf</a:t>
            </a:r>
            <a:endParaRPr lang="en-US" sz="1050" kern="1200" dirty="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7" descr="Chart, bar chart, histogram&#10;&#10;Description automatically generated">
            <a:extLst>
              <a:ext uri="{FF2B5EF4-FFF2-40B4-BE49-F238E27FC236}">
                <a16:creationId xmlns:a16="http://schemas.microsoft.com/office/drawing/2014/main" id="{CB355FE6-EF4E-F986-A885-8CB392EE5ED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71709" y="401307"/>
            <a:ext cx="4191654" cy="3929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7EA9D6F-30E6-81AC-9846-08EB5EEE1C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93" t="18823" r="35445" b="14570"/>
          <a:stretch/>
        </p:blipFill>
        <p:spPr>
          <a:xfrm>
            <a:off x="5554478" y="401307"/>
            <a:ext cx="2811075" cy="3958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1742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0A882926-FC03-B65B-D94B-6C0FC93DE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90" y="346460"/>
            <a:ext cx="3904142" cy="3870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hart, timeline&#10;&#10;Description automatically generated">
            <a:extLst>
              <a:ext uri="{FF2B5EF4-FFF2-40B4-BE49-F238E27FC236}">
                <a16:creationId xmlns:a16="http://schemas.microsoft.com/office/drawing/2014/main" id="{5E541ED9-794A-7A6F-AE56-FE2A54EE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149" y="332811"/>
            <a:ext cx="3855683" cy="3870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9510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Matrix&amp;#39; Code&amp;#39;s Hidden Meaning Has Been Revealed | IndieWire">
            <a:extLst>
              <a:ext uri="{FF2B5EF4-FFF2-40B4-BE49-F238E27FC236}">
                <a16:creationId xmlns:a16="http://schemas.microsoft.com/office/drawing/2014/main" id="{551D0E2D-20ED-8C49-BA47-D179AB256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18144F-CF46-5B4E-96EA-4E0829DA881F}"/>
              </a:ext>
            </a:extLst>
          </p:cNvPr>
          <p:cNvSpPr/>
          <p:nvPr/>
        </p:nvSpPr>
        <p:spPr>
          <a:xfrm>
            <a:off x="130069" y="1945100"/>
            <a:ext cx="914400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Homonormativity</a:t>
            </a:r>
            <a:endParaRPr lang="en-US" sz="60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3549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F16129-40D3-AB49-A691-F1C8D8A055CD}"/>
              </a:ext>
            </a:extLst>
          </p:cNvPr>
          <p:cNvSpPr txBox="1"/>
          <p:nvPr/>
        </p:nvSpPr>
        <p:spPr>
          <a:xfrm>
            <a:off x="1282677" y="1325255"/>
            <a:ext cx="7631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ira Sans" panose="020B0503050000020004" pitchFamily="34" charset="0"/>
              </a:rPr>
              <a:t>Homonormativity suggests that LGBT+ people can assimilate into heterosexual society by enacting certain privileged ideals. </a:t>
            </a: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9F0D6-CD1D-D941-A6D1-9026B06DF1F4}"/>
              </a:ext>
            </a:extLst>
          </p:cNvPr>
          <p:cNvSpPr txBox="1"/>
          <p:nvPr/>
        </p:nvSpPr>
        <p:spPr>
          <a:xfrm>
            <a:off x="2823884" y="307663"/>
            <a:ext cx="6723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Homonormativity</a:t>
            </a:r>
          </a:p>
        </p:txBody>
      </p:sp>
      <p:pic>
        <p:nvPicPr>
          <p:cNvPr id="2050" name="Picture 2" descr="Happy gay couple with adopted child on white background Stock Photo | Adobe  Stock">
            <a:extLst>
              <a:ext uri="{FF2B5EF4-FFF2-40B4-BE49-F238E27FC236}">
                <a16:creationId xmlns:a16="http://schemas.microsoft.com/office/drawing/2014/main" id="{FE0203B4-6702-E73A-0DB0-CB9D3FAAA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 t="10513" r="13288"/>
          <a:stretch/>
        </p:blipFill>
        <p:spPr bwMode="auto">
          <a:xfrm>
            <a:off x="6808667" y="3064192"/>
            <a:ext cx="2105311" cy="1859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D20941-7BA8-E972-2EA0-185211910B27}"/>
              </a:ext>
            </a:extLst>
          </p:cNvPr>
          <p:cNvSpPr txBox="1"/>
          <p:nvPr/>
        </p:nvSpPr>
        <p:spPr>
          <a:xfrm>
            <a:off x="1282677" y="2894915"/>
            <a:ext cx="573755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ira Sans" panose="020B0503050000020004" pitchFamily="34" charset="0"/>
              </a:rPr>
              <a:t>We could also argue that heterosexual people can be excluded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in society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ira Sans" panose="020B0503050000020004" pitchFamily="34" charset="0"/>
              </a:rPr>
              <a:t>by not conforming to these ideals </a:t>
            </a:r>
            <a:br>
              <a:rPr lang="en-GB" sz="2800" dirty="0">
                <a:effectLst/>
                <a:latin typeface="Helvetica" pitchFamily="2" charset="0"/>
              </a:rPr>
            </a:br>
            <a:endParaRPr lang="en-GB" sz="28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035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Inclusion Week 2021 - Renaisi">
            <a:extLst>
              <a:ext uri="{FF2B5EF4-FFF2-40B4-BE49-F238E27FC236}">
                <a16:creationId xmlns:a16="http://schemas.microsoft.com/office/drawing/2014/main" id="{FE21A9F6-738C-8679-66A2-2EC58A403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278" y="0"/>
            <a:ext cx="52244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060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F16129-40D3-AB49-A691-F1C8D8A055CD}"/>
              </a:ext>
            </a:extLst>
          </p:cNvPr>
          <p:cNvSpPr txBox="1"/>
          <p:nvPr/>
        </p:nvSpPr>
        <p:spPr>
          <a:xfrm>
            <a:off x="1322006" y="486593"/>
            <a:ext cx="76094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ira Sans" panose="020B0503050000020004" pitchFamily="34" charset="0"/>
              </a:rPr>
              <a:t>heteronormativity is less about sexuality, and more about privileging a set of normative practices, ideals</a:t>
            </a: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, and characteristics.</a:t>
            </a: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ira Sans" panose="020B0503050000020004" pitchFamily="34" charset="0"/>
              </a:rPr>
              <a:t> </a:t>
            </a:r>
          </a:p>
          <a:p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ira Sans" panose="020B0503050000020004" pitchFamily="34" charset="0"/>
              </a:rPr>
              <a:t>When we do this, we make it okay to centre certain voices while marginalising others.</a:t>
            </a:r>
          </a:p>
          <a:p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ira Sans" panose="020B0503050000020004" pitchFamily="34" charset="0"/>
              </a:rPr>
              <a:t>So how do we make schools and universities more inclusive for </a:t>
            </a: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ira Sans" panose="020B0503050000020004" pitchFamily="34" charset="0"/>
              </a:rPr>
              <a:t>everybody?</a:t>
            </a:r>
          </a:p>
          <a:p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8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31E2157-38CB-B780-0126-36E653913AB5}"/>
              </a:ext>
            </a:extLst>
          </p:cNvPr>
          <p:cNvSpPr/>
          <p:nvPr/>
        </p:nvSpPr>
        <p:spPr>
          <a:xfrm>
            <a:off x="1140592" y="282091"/>
            <a:ext cx="7760458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Pillars of Inclusive Education</a:t>
            </a:r>
            <a:endParaRPr lang="en-US" sz="1050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5C66F4-C5F4-4EA2-81D4-720F95E00985}"/>
              </a:ext>
            </a:extLst>
          </p:cNvPr>
          <p:cNvSpPr txBox="1"/>
          <p:nvPr/>
        </p:nvSpPr>
        <p:spPr>
          <a:xfrm>
            <a:off x="1876637" y="1307032"/>
            <a:ext cx="77053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Common Inclusion Goal 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Common Inclusive Language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Curriculum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Visibility &amp; Representation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pic>
        <p:nvPicPr>
          <p:cNvPr id="28" name="Graphic 27" descr="Greek Pillar outline">
            <a:extLst>
              <a:ext uri="{FF2B5EF4-FFF2-40B4-BE49-F238E27FC236}">
                <a16:creationId xmlns:a16="http://schemas.microsoft.com/office/drawing/2014/main" id="{7776D110-20EC-E83E-5201-29709A937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9214" y="3298820"/>
            <a:ext cx="2071924" cy="2071924"/>
          </a:xfrm>
          <a:prstGeom prst="rect">
            <a:avLst/>
          </a:prstGeom>
        </p:spPr>
      </p:pic>
      <p:pic>
        <p:nvPicPr>
          <p:cNvPr id="29" name="!!pillar 1" descr="Greek Pillar outline">
            <a:extLst>
              <a:ext uri="{FF2B5EF4-FFF2-40B4-BE49-F238E27FC236}">
                <a16:creationId xmlns:a16="http://schemas.microsoft.com/office/drawing/2014/main" id="{FF784454-E7AD-BF5B-E797-5F49FD2AD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320" y="3295357"/>
            <a:ext cx="2071924" cy="2071924"/>
          </a:xfrm>
          <a:prstGeom prst="rect">
            <a:avLst/>
          </a:prstGeom>
        </p:spPr>
      </p:pic>
      <p:pic>
        <p:nvPicPr>
          <p:cNvPr id="30" name="Graphic 29" descr="Greek Pillar outline">
            <a:extLst>
              <a:ext uri="{FF2B5EF4-FFF2-40B4-BE49-F238E27FC236}">
                <a16:creationId xmlns:a16="http://schemas.microsoft.com/office/drawing/2014/main" id="{0D0B2DAF-C446-3A71-D7D2-206B474E2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9636" y="3291894"/>
            <a:ext cx="2071924" cy="2071924"/>
          </a:xfrm>
          <a:prstGeom prst="rect">
            <a:avLst/>
          </a:prstGeom>
        </p:spPr>
      </p:pic>
      <p:pic>
        <p:nvPicPr>
          <p:cNvPr id="31" name="Graphic 30" descr="Greek Pillar outline">
            <a:extLst>
              <a:ext uri="{FF2B5EF4-FFF2-40B4-BE49-F238E27FC236}">
                <a16:creationId xmlns:a16="http://schemas.microsoft.com/office/drawing/2014/main" id="{0EC285E6-3848-7C00-7CFF-7A4BBDCA4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9485" y="3295357"/>
            <a:ext cx="2071924" cy="2071924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3DA4E8A6-3680-C32C-9DB6-52319A220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66" t="7075" r="21192" b="12468"/>
          <a:stretch/>
        </p:blipFill>
        <p:spPr>
          <a:xfrm>
            <a:off x="7024266" y="1200498"/>
            <a:ext cx="1582383" cy="207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84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31E2157-38CB-B780-0126-36E653913AB5}"/>
              </a:ext>
            </a:extLst>
          </p:cNvPr>
          <p:cNvSpPr/>
          <p:nvPr/>
        </p:nvSpPr>
        <p:spPr>
          <a:xfrm>
            <a:off x="1140592" y="282091"/>
            <a:ext cx="7760458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Pillars of Inclusive Education</a:t>
            </a:r>
            <a:endParaRPr lang="en-US" sz="1050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5C66F4-C5F4-4EA2-81D4-720F95E00985}"/>
              </a:ext>
            </a:extLst>
          </p:cNvPr>
          <p:cNvSpPr txBox="1"/>
          <p:nvPr/>
        </p:nvSpPr>
        <p:spPr>
          <a:xfrm>
            <a:off x="1876637" y="1307032"/>
            <a:ext cx="7705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Fira Sans" panose="020B0503050000020004" pitchFamily="34" charset="0"/>
              </a:rPr>
              <a:t>Common Inclusion Goal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pic>
        <p:nvPicPr>
          <p:cNvPr id="29" name="!!pillar 1" descr="Greek Pillar outline">
            <a:extLst>
              <a:ext uri="{FF2B5EF4-FFF2-40B4-BE49-F238E27FC236}">
                <a16:creationId xmlns:a16="http://schemas.microsoft.com/office/drawing/2014/main" id="{FF784454-E7AD-BF5B-E797-5F49FD2AD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320" y="3295357"/>
            <a:ext cx="2071924" cy="2071924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3DA4E8A6-3680-C32C-9DB6-52319A220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66" t="7075" r="21192" b="12468"/>
          <a:stretch/>
        </p:blipFill>
        <p:spPr>
          <a:xfrm>
            <a:off x="7024266" y="1200498"/>
            <a:ext cx="1582383" cy="207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27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15EF-B957-6051-F938-C0A96E42E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49" y="105368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" panose="020B0503050000020004" pitchFamily="34" charset="0"/>
              </a:rPr>
              <a:t>Key terms used in 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912FE-0947-A4CA-6D41-663D910C3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554" y="1774628"/>
            <a:ext cx="7886700" cy="3263504"/>
          </a:xfrm>
        </p:spPr>
        <p:txBody>
          <a:bodyPr/>
          <a:lstStyle/>
          <a:p>
            <a:r>
              <a:rPr lang="en-US" sz="2000" dirty="0">
                <a:latin typeface="Fira Sans" panose="020B0503050000020004" pitchFamily="34" charset="0"/>
              </a:rPr>
              <a:t>LGBT+/queer</a:t>
            </a:r>
          </a:p>
          <a:p>
            <a:endParaRPr lang="en-US" sz="2000" dirty="0">
              <a:latin typeface="Fira Sans" panose="020B0503050000020004" pitchFamily="34" charset="0"/>
            </a:endParaRPr>
          </a:p>
          <a:p>
            <a:r>
              <a:rPr lang="en-US" sz="2000" dirty="0">
                <a:latin typeface="Fira Sans" panose="020B0503050000020004" pitchFamily="34" charset="0"/>
              </a:rPr>
              <a:t>Cisgender</a:t>
            </a:r>
          </a:p>
          <a:p>
            <a:endParaRPr lang="en-US" sz="2000" dirty="0">
              <a:latin typeface="Fira Sans" panose="020B0503050000020004" pitchFamily="34" charset="0"/>
            </a:endParaRPr>
          </a:p>
          <a:p>
            <a:r>
              <a:rPr lang="en-US" sz="2000" dirty="0">
                <a:latin typeface="Fira Sans" panose="020B0503050000020004" pitchFamily="34" charset="0"/>
              </a:rPr>
              <a:t>Heteronormativity</a:t>
            </a:r>
          </a:p>
          <a:p>
            <a:endParaRPr lang="en-US" sz="2000" dirty="0">
              <a:latin typeface="Fira Sans" panose="020B0503050000020004" pitchFamily="34" charset="0"/>
            </a:endParaRP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  <p:pic>
        <p:nvPicPr>
          <p:cNvPr id="4" name="Picture 2" descr="Emojis of Pride | Gilbert Baker">
            <a:extLst>
              <a:ext uri="{FF2B5EF4-FFF2-40B4-BE49-F238E27FC236}">
                <a16:creationId xmlns:a16="http://schemas.microsoft.com/office/drawing/2014/main" id="{E34079D4-52AB-67CF-1476-576DD371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587" y="1654894"/>
            <a:ext cx="3189412" cy="2312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0478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31E2157-38CB-B780-0126-36E653913AB5}"/>
              </a:ext>
            </a:extLst>
          </p:cNvPr>
          <p:cNvSpPr/>
          <p:nvPr/>
        </p:nvSpPr>
        <p:spPr>
          <a:xfrm>
            <a:off x="2236048" y="3010451"/>
            <a:ext cx="5319085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50" dirty="0">
                <a:solidFill>
                  <a:srgbClr val="C00000"/>
                </a:solidFill>
                <a:latin typeface="Fira Sans" panose="020B0503050000020004" pitchFamily="34" charset="0"/>
              </a:rPr>
              <a:t>Common Inclusion Goal</a:t>
            </a: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2E36BB-2C7F-FA4A-0915-D5278B39E459}"/>
              </a:ext>
            </a:extLst>
          </p:cNvPr>
          <p:cNvSpPr txBox="1"/>
          <p:nvPr/>
        </p:nvSpPr>
        <p:spPr>
          <a:xfrm>
            <a:off x="1244091" y="539515"/>
            <a:ext cx="73030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We want every person in our university community to feel free to be themselves, to feel seen, to feel safe, to feel supported, and to feel like they belong. </a:t>
            </a:r>
          </a:p>
        </p:txBody>
      </p:sp>
      <p:pic>
        <p:nvPicPr>
          <p:cNvPr id="4" name="Graphic 3" descr="Open quotation mark outline">
            <a:extLst>
              <a:ext uri="{FF2B5EF4-FFF2-40B4-BE49-F238E27FC236}">
                <a16:creationId xmlns:a16="http://schemas.microsoft.com/office/drawing/2014/main" id="{3366EF2E-29B0-DBD5-C384-0B35D9BB3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028" y="-131666"/>
            <a:ext cx="1342361" cy="1342361"/>
          </a:xfrm>
          <a:prstGeom prst="rect">
            <a:avLst/>
          </a:prstGeom>
        </p:spPr>
      </p:pic>
      <p:pic>
        <p:nvPicPr>
          <p:cNvPr id="6" name="Graphic 5" descr="Open quotation mark outline">
            <a:extLst>
              <a:ext uri="{FF2B5EF4-FFF2-40B4-BE49-F238E27FC236}">
                <a16:creationId xmlns:a16="http://schemas.microsoft.com/office/drawing/2014/main" id="{DB4BD8FD-90D2-96AC-0D80-16A29E30E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982795" y="1959876"/>
            <a:ext cx="1342361" cy="1342361"/>
          </a:xfrm>
          <a:prstGeom prst="rect">
            <a:avLst/>
          </a:prstGeom>
        </p:spPr>
      </p:pic>
      <p:pic>
        <p:nvPicPr>
          <p:cNvPr id="5" name="!!pillar 1" descr="Greek Pillar outline">
            <a:extLst>
              <a:ext uri="{FF2B5EF4-FFF2-40B4-BE49-F238E27FC236}">
                <a16:creationId xmlns:a16="http://schemas.microsoft.com/office/drawing/2014/main" id="{16682506-012A-F1F4-ED52-79AEA814B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72830" y="3282333"/>
            <a:ext cx="3045523" cy="30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00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31E2157-38CB-B780-0126-36E653913AB5}"/>
              </a:ext>
            </a:extLst>
          </p:cNvPr>
          <p:cNvSpPr/>
          <p:nvPr/>
        </p:nvSpPr>
        <p:spPr>
          <a:xfrm>
            <a:off x="1140592" y="282091"/>
            <a:ext cx="7760458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Pillars of Inclusive Education</a:t>
            </a:r>
            <a:endParaRPr lang="en-US" sz="1050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5C66F4-C5F4-4EA2-81D4-720F95E00985}"/>
              </a:ext>
            </a:extLst>
          </p:cNvPr>
          <p:cNvSpPr txBox="1"/>
          <p:nvPr/>
        </p:nvSpPr>
        <p:spPr>
          <a:xfrm>
            <a:off x="1876637" y="1307032"/>
            <a:ext cx="77053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Common Inclusion Goal 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Fira Sans" panose="020B0503050000020004" pitchFamily="34" charset="0"/>
              </a:rPr>
              <a:t>Common Inclusive Language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pic>
        <p:nvPicPr>
          <p:cNvPr id="29" name="!!pillar 1" descr="Greek Pillar outline">
            <a:extLst>
              <a:ext uri="{FF2B5EF4-FFF2-40B4-BE49-F238E27FC236}">
                <a16:creationId xmlns:a16="http://schemas.microsoft.com/office/drawing/2014/main" id="{FF784454-E7AD-BF5B-E797-5F49FD2AD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320" y="3295357"/>
            <a:ext cx="2077200" cy="2077200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3DA4E8A6-3680-C32C-9DB6-52319A220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66" t="7075" r="21192" b="12468"/>
          <a:stretch/>
        </p:blipFill>
        <p:spPr>
          <a:xfrm>
            <a:off x="7024266" y="1200498"/>
            <a:ext cx="1582383" cy="2071924"/>
          </a:xfrm>
          <a:prstGeom prst="rect">
            <a:avLst/>
          </a:prstGeom>
        </p:spPr>
      </p:pic>
      <p:pic>
        <p:nvPicPr>
          <p:cNvPr id="3" name="Graphic 2" descr="Greek Pillar outline">
            <a:extLst>
              <a:ext uri="{FF2B5EF4-FFF2-40B4-BE49-F238E27FC236}">
                <a16:creationId xmlns:a16="http://schemas.microsoft.com/office/drawing/2014/main" id="{6AB6B160-5E28-22B3-D176-C18AE99CC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9636" y="3291894"/>
            <a:ext cx="2071924" cy="207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60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2E36BB-2C7F-FA4A-0915-D5278B39E459}"/>
              </a:ext>
            </a:extLst>
          </p:cNvPr>
          <p:cNvSpPr txBox="1"/>
          <p:nvPr/>
        </p:nvSpPr>
        <p:spPr>
          <a:xfrm>
            <a:off x="1198005" y="293853"/>
            <a:ext cx="73951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What language is used in your classroom or university?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Which language shouldn’t be used?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Is sharing of pronouns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usualised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Do staff know how to tackle inappropriate language?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96B972-A8D7-BEAF-F98B-348F36DE5CC4}"/>
              </a:ext>
            </a:extLst>
          </p:cNvPr>
          <p:cNvSpPr/>
          <p:nvPr/>
        </p:nvSpPr>
        <p:spPr>
          <a:xfrm>
            <a:off x="1695035" y="3099062"/>
            <a:ext cx="6401111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50" dirty="0">
                <a:solidFill>
                  <a:srgbClr val="C00000"/>
                </a:solidFill>
                <a:latin typeface="Fira Sans" panose="020B0503050000020004" pitchFamily="34" charset="0"/>
              </a:rPr>
              <a:t>Common Inclusive Language</a:t>
            </a: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4" name="Graphic 3" descr="Greek Pillar outline">
            <a:extLst>
              <a:ext uri="{FF2B5EF4-FFF2-40B4-BE49-F238E27FC236}">
                <a16:creationId xmlns:a16="http://schemas.microsoft.com/office/drawing/2014/main" id="{69174652-912F-6880-9F14-BDDD18D19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2830" y="3400317"/>
            <a:ext cx="3045523" cy="30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2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overed, refrigerator, building&#10;&#10;Description automatically generated">
            <a:extLst>
              <a:ext uri="{FF2B5EF4-FFF2-40B4-BE49-F238E27FC236}">
                <a16:creationId xmlns:a16="http://schemas.microsoft.com/office/drawing/2014/main" id="{5CE9BC38-2E4A-1453-37D9-A33EF49FC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19" y="153408"/>
            <a:ext cx="3337008" cy="262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95ABED7-9AE6-9959-43D2-FA79F817A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4" r="8049"/>
          <a:stretch/>
        </p:blipFill>
        <p:spPr>
          <a:xfrm>
            <a:off x="5566814" y="177901"/>
            <a:ext cx="3199174" cy="2782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56A7349-D347-8E06-A824-F65126C0B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63" b="18412"/>
          <a:stretch/>
        </p:blipFill>
        <p:spPr>
          <a:xfrm>
            <a:off x="2229806" y="2365705"/>
            <a:ext cx="5033071" cy="262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5DA0FA-4E5C-67CC-4759-F41F792E68DD}"/>
              </a:ext>
            </a:extLst>
          </p:cNvPr>
          <p:cNvSpPr txBox="1"/>
          <p:nvPr/>
        </p:nvSpPr>
        <p:spPr>
          <a:xfrm>
            <a:off x="4924926" y="129138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5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31E2157-38CB-B780-0126-36E653913AB5}"/>
              </a:ext>
            </a:extLst>
          </p:cNvPr>
          <p:cNvSpPr/>
          <p:nvPr/>
        </p:nvSpPr>
        <p:spPr>
          <a:xfrm>
            <a:off x="1140592" y="282091"/>
            <a:ext cx="7760458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Pillars of Inclusive Education</a:t>
            </a:r>
            <a:endParaRPr lang="en-US" sz="1050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5C66F4-C5F4-4EA2-81D4-720F95E00985}"/>
              </a:ext>
            </a:extLst>
          </p:cNvPr>
          <p:cNvSpPr txBox="1"/>
          <p:nvPr/>
        </p:nvSpPr>
        <p:spPr>
          <a:xfrm>
            <a:off x="1876637" y="1307032"/>
            <a:ext cx="77053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Common Inclusion Goal 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Common Inclusive Language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Fira Sans" panose="020B0503050000020004" pitchFamily="34" charset="0"/>
              </a:rPr>
              <a:t>Curriculum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pic>
        <p:nvPicPr>
          <p:cNvPr id="29" name="Graphic 28" descr="Greek Pillar outline">
            <a:extLst>
              <a:ext uri="{FF2B5EF4-FFF2-40B4-BE49-F238E27FC236}">
                <a16:creationId xmlns:a16="http://schemas.microsoft.com/office/drawing/2014/main" id="{FF784454-E7AD-BF5B-E797-5F49FD2AD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320" y="3295357"/>
            <a:ext cx="2071924" cy="2071924"/>
          </a:xfrm>
          <a:prstGeom prst="rect">
            <a:avLst/>
          </a:prstGeom>
        </p:spPr>
      </p:pic>
      <p:pic>
        <p:nvPicPr>
          <p:cNvPr id="30" name="Graphic 29" descr="Greek Pillar outline">
            <a:extLst>
              <a:ext uri="{FF2B5EF4-FFF2-40B4-BE49-F238E27FC236}">
                <a16:creationId xmlns:a16="http://schemas.microsoft.com/office/drawing/2014/main" id="{0D0B2DAF-C446-3A71-D7D2-206B474E2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9636" y="3291894"/>
            <a:ext cx="2071924" cy="2071924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3DA4E8A6-3680-C32C-9DB6-52319A220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66" t="7075" r="21192" b="12468"/>
          <a:stretch/>
        </p:blipFill>
        <p:spPr>
          <a:xfrm>
            <a:off x="7024266" y="1200498"/>
            <a:ext cx="1582383" cy="2071924"/>
          </a:xfrm>
          <a:prstGeom prst="rect">
            <a:avLst/>
          </a:prstGeom>
        </p:spPr>
      </p:pic>
      <p:pic>
        <p:nvPicPr>
          <p:cNvPr id="3" name="!!fourth" descr="Greek Pillar outline">
            <a:extLst>
              <a:ext uri="{FF2B5EF4-FFF2-40B4-BE49-F238E27FC236}">
                <a16:creationId xmlns:a16="http://schemas.microsoft.com/office/drawing/2014/main" id="{043F085D-E5B6-BA49-EAEC-4BAD03E71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9485" y="3295357"/>
            <a:ext cx="2071924" cy="207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37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31E2157-38CB-B780-0126-36E653913AB5}"/>
              </a:ext>
            </a:extLst>
          </p:cNvPr>
          <p:cNvSpPr/>
          <p:nvPr/>
        </p:nvSpPr>
        <p:spPr>
          <a:xfrm>
            <a:off x="3602609" y="3064379"/>
            <a:ext cx="2585964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50" dirty="0">
                <a:solidFill>
                  <a:srgbClr val="C00000"/>
                </a:solidFill>
                <a:latin typeface="Fira Sans" panose="020B0503050000020004" pitchFamily="34" charset="0"/>
              </a:rPr>
              <a:t>Curriculum</a:t>
            </a: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5" name="!!fourth" descr="Greek Pillar outline">
            <a:extLst>
              <a:ext uri="{FF2B5EF4-FFF2-40B4-BE49-F238E27FC236}">
                <a16:creationId xmlns:a16="http://schemas.microsoft.com/office/drawing/2014/main" id="{16682506-012A-F1F4-ED52-79AEA814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2830" y="3282333"/>
            <a:ext cx="3045523" cy="30455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512067-6A76-9EFD-F9E7-D81AD7624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866"/>
          <a:stretch/>
        </p:blipFill>
        <p:spPr>
          <a:xfrm>
            <a:off x="104386" y="113226"/>
            <a:ext cx="8916242" cy="22763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2F3ACB-C0A2-7180-C9F4-6997EC9A8FAC}"/>
              </a:ext>
            </a:extLst>
          </p:cNvPr>
          <p:cNvSpPr txBox="1"/>
          <p:nvPr/>
        </p:nvSpPr>
        <p:spPr>
          <a:xfrm>
            <a:off x="368036" y="2501086"/>
            <a:ext cx="1784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Texts</a:t>
            </a:r>
            <a:endParaRPr lang="en-US" sz="1050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C5143-2BD8-6474-22F7-C00BE149C7C2}"/>
              </a:ext>
            </a:extLst>
          </p:cNvPr>
          <p:cNvSpPr txBox="1"/>
          <p:nvPr/>
        </p:nvSpPr>
        <p:spPr>
          <a:xfrm>
            <a:off x="2524091" y="2501085"/>
            <a:ext cx="2178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Significant figures</a:t>
            </a:r>
            <a:endParaRPr lang="en-US" sz="1050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1D9BF4-A2C7-516C-A376-93A4E8FDDD44}"/>
              </a:ext>
            </a:extLst>
          </p:cNvPr>
          <p:cNvSpPr txBox="1"/>
          <p:nvPr/>
        </p:nvSpPr>
        <p:spPr>
          <a:xfrm>
            <a:off x="4776379" y="2483669"/>
            <a:ext cx="1784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National days</a:t>
            </a:r>
            <a:endParaRPr lang="en-US" sz="1050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2FCF1-7BB0-8716-9976-3606B1C1B162}"/>
              </a:ext>
            </a:extLst>
          </p:cNvPr>
          <p:cNvSpPr txBox="1"/>
          <p:nvPr/>
        </p:nvSpPr>
        <p:spPr>
          <a:xfrm>
            <a:off x="6837586" y="2473969"/>
            <a:ext cx="21785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Daily curriculum</a:t>
            </a:r>
            <a:endParaRPr lang="en-US" sz="1050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38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31E2157-38CB-B780-0126-36E653913AB5}"/>
              </a:ext>
            </a:extLst>
          </p:cNvPr>
          <p:cNvSpPr/>
          <p:nvPr/>
        </p:nvSpPr>
        <p:spPr>
          <a:xfrm>
            <a:off x="1140592" y="282091"/>
            <a:ext cx="7760458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Pillars of Inclusive Education</a:t>
            </a:r>
            <a:endParaRPr lang="en-US" sz="1050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3" name="!!text">
            <a:extLst>
              <a:ext uri="{FF2B5EF4-FFF2-40B4-BE49-F238E27FC236}">
                <a16:creationId xmlns:a16="http://schemas.microsoft.com/office/drawing/2014/main" id="{705C66F4-C5F4-4EA2-81D4-720F95E00985}"/>
              </a:ext>
            </a:extLst>
          </p:cNvPr>
          <p:cNvSpPr txBox="1"/>
          <p:nvPr/>
        </p:nvSpPr>
        <p:spPr>
          <a:xfrm>
            <a:off x="1876637" y="1307032"/>
            <a:ext cx="77053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Common Inclusion Goal 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Common Inclusive Language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Curriculum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Fira Sans" panose="020B0503050000020004" pitchFamily="34" charset="0"/>
              </a:rPr>
              <a:t>Visibility &amp; Representation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pic>
        <p:nvPicPr>
          <p:cNvPr id="28" name="!!fourth" descr="Greek Pillar outline">
            <a:extLst>
              <a:ext uri="{FF2B5EF4-FFF2-40B4-BE49-F238E27FC236}">
                <a16:creationId xmlns:a16="http://schemas.microsoft.com/office/drawing/2014/main" id="{7776D110-20EC-E83E-5201-29709A937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6952" y="3295357"/>
            <a:ext cx="2071924" cy="2071924"/>
          </a:xfrm>
          <a:prstGeom prst="rect">
            <a:avLst/>
          </a:prstGeom>
        </p:spPr>
      </p:pic>
      <p:pic>
        <p:nvPicPr>
          <p:cNvPr id="29" name="Graphic 28" descr="Greek Pillar outline">
            <a:extLst>
              <a:ext uri="{FF2B5EF4-FFF2-40B4-BE49-F238E27FC236}">
                <a16:creationId xmlns:a16="http://schemas.microsoft.com/office/drawing/2014/main" id="{FF784454-E7AD-BF5B-E797-5F49FD2AD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320" y="3295357"/>
            <a:ext cx="2071924" cy="2071924"/>
          </a:xfrm>
          <a:prstGeom prst="rect">
            <a:avLst/>
          </a:prstGeom>
        </p:spPr>
      </p:pic>
      <p:pic>
        <p:nvPicPr>
          <p:cNvPr id="30" name="Graphic 29" descr="Greek Pillar outline">
            <a:extLst>
              <a:ext uri="{FF2B5EF4-FFF2-40B4-BE49-F238E27FC236}">
                <a16:creationId xmlns:a16="http://schemas.microsoft.com/office/drawing/2014/main" id="{0D0B2DAF-C446-3A71-D7D2-206B474E2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9636" y="3291894"/>
            <a:ext cx="2071924" cy="2071924"/>
          </a:xfrm>
          <a:prstGeom prst="rect">
            <a:avLst/>
          </a:prstGeom>
        </p:spPr>
      </p:pic>
      <p:pic>
        <p:nvPicPr>
          <p:cNvPr id="31" name="!!This" descr="Greek Pillar outline">
            <a:extLst>
              <a:ext uri="{FF2B5EF4-FFF2-40B4-BE49-F238E27FC236}">
                <a16:creationId xmlns:a16="http://schemas.microsoft.com/office/drawing/2014/main" id="{0EC285E6-3848-7C00-7CFF-7A4BBDCA4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9758" y="3298820"/>
            <a:ext cx="2071924" cy="2071924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3DA4E8A6-3680-C32C-9DB6-52319A220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66" t="7075" r="21192" b="12468"/>
          <a:stretch/>
        </p:blipFill>
        <p:spPr>
          <a:xfrm>
            <a:off x="7024266" y="1200498"/>
            <a:ext cx="1582383" cy="207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41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!!text">
            <a:extLst>
              <a:ext uri="{FF2B5EF4-FFF2-40B4-BE49-F238E27FC236}">
                <a16:creationId xmlns:a16="http://schemas.microsoft.com/office/drawing/2014/main" id="{731E2157-38CB-B780-0126-36E653913AB5}"/>
              </a:ext>
            </a:extLst>
          </p:cNvPr>
          <p:cNvSpPr/>
          <p:nvPr/>
        </p:nvSpPr>
        <p:spPr>
          <a:xfrm>
            <a:off x="2001833" y="2981934"/>
            <a:ext cx="6030818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50" dirty="0">
                <a:solidFill>
                  <a:srgbClr val="C00000"/>
                </a:solidFill>
                <a:latin typeface="Fira Sans" panose="020B0503050000020004" pitchFamily="34" charset="0"/>
              </a:rPr>
              <a:t>Visibility &amp; Representation</a:t>
            </a: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5" name="!!This" descr="Greek Pillar outline">
            <a:extLst>
              <a:ext uri="{FF2B5EF4-FFF2-40B4-BE49-F238E27FC236}">
                <a16:creationId xmlns:a16="http://schemas.microsoft.com/office/drawing/2014/main" id="{16682506-012A-F1F4-ED52-79AEA814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2830" y="3282333"/>
            <a:ext cx="3045523" cy="30455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CF76E8-66F9-9927-AF2B-7445009FDB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75"/>
          <a:stretch/>
        </p:blipFill>
        <p:spPr>
          <a:xfrm>
            <a:off x="107486" y="102791"/>
            <a:ext cx="8929029" cy="2319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ABC202-5D77-40FC-EFC1-C713750EDC85}"/>
              </a:ext>
            </a:extLst>
          </p:cNvPr>
          <p:cNvSpPr txBox="1"/>
          <p:nvPr/>
        </p:nvSpPr>
        <p:spPr>
          <a:xfrm>
            <a:off x="277065" y="2517666"/>
            <a:ext cx="2055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Available books</a:t>
            </a:r>
            <a:endParaRPr lang="en-US" sz="1050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E13E4E-D711-7EDF-37BE-AB49C9FD648C}"/>
              </a:ext>
            </a:extLst>
          </p:cNvPr>
          <p:cNvSpPr txBox="1"/>
          <p:nvPr/>
        </p:nvSpPr>
        <p:spPr>
          <a:xfrm>
            <a:off x="2480882" y="2517666"/>
            <a:ext cx="2055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Signs &amp; symbols</a:t>
            </a:r>
            <a:endParaRPr lang="en-US" sz="1050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296D10-B312-411D-D590-4BABCBA91C07}"/>
              </a:ext>
            </a:extLst>
          </p:cNvPr>
          <p:cNvSpPr txBox="1"/>
          <p:nvPr/>
        </p:nvSpPr>
        <p:spPr>
          <a:xfrm>
            <a:off x="4895591" y="2517666"/>
            <a:ext cx="1597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Displays</a:t>
            </a:r>
            <a:endParaRPr lang="en-US" sz="1050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00F876-5B9A-757F-DA08-CD439033527C}"/>
              </a:ext>
            </a:extLst>
          </p:cNvPr>
          <p:cNvSpPr txBox="1"/>
          <p:nvPr/>
        </p:nvSpPr>
        <p:spPr>
          <a:xfrm>
            <a:off x="7128351" y="2536105"/>
            <a:ext cx="1597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Expression</a:t>
            </a:r>
            <a:endParaRPr lang="en-US" sz="1050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861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31E2157-38CB-B780-0126-36E653913AB5}"/>
              </a:ext>
            </a:extLst>
          </p:cNvPr>
          <p:cNvSpPr/>
          <p:nvPr/>
        </p:nvSpPr>
        <p:spPr>
          <a:xfrm>
            <a:off x="2108692" y="111658"/>
            <a:ext cx="620939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What do these look like in your university?</a:t>
            </a:r>
            <a:endParaRPr lang="en-US" sz="700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3" name="!!text">
            <a:extLst>
              <a:ext uri="{FF2B5EF4-FFF2-40B4-BE49-F238E27FC236}">
                <a16:creationId xmlns:a16="http://schemas.microsoft.com/office/drawing/2014/main" id="{705C66F4-C5F4-4EA2-81D4-720F95E00985}"/>
              </a:ext>
            </a:extLst>
          </p:cNvPr>
          <p:cNvSpPr txBox="1"/>
          <p:nvPr/>
        </p:nvSpPr>
        <p:spPr>
          <a:xfrm>
            <a:off x="1876637" y="1307032"/>
            <a:ext cx="77053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Common Inclusion Goal 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Common Inclusive Language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Curriculum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Visibility &amp; Representation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pic>
        <p:nvPicPr>
          <p:cNvPr id="28" name="!!This" descr="Greek Pillar outline">
            <a:extLst>
              <a:ext uri="{FF2B5EF4-FFF2-40B4-BE49-F238E27FC236}">
                <a16:creationId xmlns:a16="http://schemas.microsoft.com/office/drawing/2014/main" id="{7776D110-20EC-E83E-5201-29709A937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9214" y="3298820"/>
            <a:ext cx="2071924" cy="2071924"/>
          </a:xfrm>
          <a:prstGeom prst="rect">
            <a:avLst/>
          </a:prstGeom>
        </p:spPr>
      </p:pic>
      <p:pic>
        <p:nvPicPr>
          <p:cNvPr id="29" name="Graphic 28" descr="Greek Pillar outline">
            <a:extLst>
              <a:ext uri="{FF2B5EF4-FFF2-40B4-BE49-F238E27FC236}">
                <a16:creationId xmlns:a16="http://schemas.microsoft.com/office/drawing/2014/main" id="{FF784454-E7AD-BF5B-E797-5F49FD2AD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320" y="3295357"/>
            <a:ext cx="2071924" cy="2071924"/>
          </a:xfrm>
          <a:prstGeom prst="rect">
            <a:avLst/>
          </a:prstGeom>
        </p:spPr>
      </p:pic>
      <p:pic>
        <p:nvPicPr>
          <p:cNvPr id="30" name="Graphic 29" descr="Greek Pillar outline">
            <a:extLst>
              <a:ext uri="{FF2B5EF4-FFF2-40B4-BE49-F238E27FC236}">
                <a16:creationId xmlns:a16="http://schemas.microsoft.com/office/drawing/2014/main" id="{0D0B2DAF-C446-3A71-D7D2-206B474E2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9636" y="3291894"/>
            <a:ext cx="2071924" cy="2071924"/>
          </a:xfrm>
          <a:prstGeom prst="rect">
            <a:avLst/>
          </a:prstGeom>
        </p:spPr>
      </p:pic>
      <p:pic>
        <p:nvPicPr>
          <p:cNvPr id="31" name="Graphic 30" descr="Greek Pillar outline">
            <a:extLst>
              <a:ext uri="{FF2B5EF4-FFF2-40B4-BE49-F238E27FC236}">
                <a16:creationId xmlns:a16="http://schemas.microsoft.com/office/drawing/2014/main" id="{0EC285E6-3848-7C00-7CFF-7A4BBDCA4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9485" y="3295357"/>
            <a:ext cx="2071924" cy="2071924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3DA4E8A6-3680-C32C-9DB6-52319A220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66" t="7075" r="21192" b="12468"/>
          <a:stretch/>
        </p:blipFill>
        <p:spPr>
          <a:xfrm>
            <a:off x="7076137" y="1023077"/>
            <a:ext cx="1582383" cy="207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5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F88AC-08EA-A842-B5B6-45DA4D0C6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7975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Top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A2285-4E8F-D142-8DBB-6A0CD9BEB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830" y="988512"/>
            <a:ext cx="7655354" cy="4286629"/>
          </a:xfrm>
        </p:spPr>
        <p:txBody>
          <a:bodyPr/>
          <a:lstStyle/>
          <a:p>
            <a:r>
              <a:rPr lang="en-GB" sz="1875" dirty="0">
                <a:latin typeface="Fira Sans" panose="020B0503050000020004" pitchFamily="34" charset="0"/>
              </a:rPr>
              <a:t>…Don’t worry about getting it wrong! Terminology and perceptions are always changing; It’s the effort that counts</a:t>
            </a:r>
          </a:p>
          <a:p>
            <a:r>
              <a:rPr lang="en-GB" sz="1875" dirty="0">
                <a:latin typeface="Fira Sans" panose="020B0503050000020004" pitchFamily="34" charset="0"/>
              </a:rPr>
              <a:t>Try and use gender neutral language (</a:t>
            </a:r>
            <a:r>
              <a:rPr lang="en-GB" sz="1875" strike="sngStrike" dirty="0">
                <a:latin typeface="Fira Sans" panose="020B0503050000020004" pitchFamily="34" charset="0"/>
              </a:rPr>
              <a:t>Ladies and gents, guys,</a:t>
            </a:r>
            <a:r>
              <a:rPr lang="en-GB" sz="1875" dirty="0">
                <a:latin typeface="Fira Sans" panose="020B0503050000020004" pitchFamily="34" charset="0"/>
              </a:rPr>
              <a:t> folks, class, team, everybody)</a:t>
            </a:r>
          </a:p>
          <a:p>
            <a:r>
              <a:rPr lang="en-GB" sz="1875" dirty="0">
                <a:latin typeface="Fira Sans" panose="020B0503050000020004" pitchFamily="34" charset="0"/>
              </a:rPr>
              <a:t>Share pronouns in emails signatures/bios</a:t>
            </a:r>
          </a:p>
          <a:p>
            <a:r>
              <a:rPr lang="en-GB" sz="1875" dirty="0">
                <a:latin typeface="Fira Sans" panose="020B0503050000020004" pitchFamily="34" charset="0"/>
              </a:rPr>
              <a:t>Share others’ stories to develop empathy</a:t>
            </a:r>
          </a:p>
          <a:p>
            <a:r>
              <a:rPr lang="en-GB" sz="1875" dirty="0">
                <a:latin typeface="Fira Sans" panose="020B0503050000020004" pitchFamily="34" charset="0"/>
              </a:rPr>
              <a:t>Challenge inappropriate language and microaggressions </a:t>
            </a:r>
          </a:p>
          <a:p>
            <a:r>
              <a:rPr lang="en-GB" sz="1875" dirty="0">
                <a:latin typeface="Fira Sans" panose="020B0503050000020004" pitchFamily="34" charset="0"/>
              </a:rPr>
              <a:t>Be positive. LGBT+ issues are often talked about in very serious tones</a:t>
            </a:r>
          </a:p>
          <a:p>
            <a:r>
              <a:rPr lang="en-GB" sz="1875" dirty="0">
                <a:latin typeface="Fira Sans" panose="020B0503050000020004" pitchFamily="34" charset="0"/>
              </a:rPr>
              <a:t>You don’t need to be the expert</a:t>
            </a:r>
          </a:p>
          <a:p>
            <a:r>
              <a:rPr lang="en-GB" sz="1875" dirty="0">
                <a:latin typeface="Fira Sans" panose="020B0503050000020004" pitchFamily="34" charset="0"/>
              </a:rPr>
              <a:t>Be curious, ask questions, listen</a:t>
            </a:r>
          </a:p>
          <a:p>
            <a:endParaRPr lang="en-GB" sz="1875" dirty="0">
              <a:latin typeface="Fira Sans" panose="020B0503050000020004" pitchFamily="34" charset="0"/>
            </a:endParaRPr>
          </a:p>
          <a:p>
            <a:endParaRPr lang="en-GB" sz="1500" dirty="0">
              <a:latin typeface="Fira Sans" panose="020B0503050000020004" pitchFamily="34" charset="0"/>
            </a:endParaRPr>
          </a:p>
          <a:p>
            <a:endParaRPr lang="en-US" sz="1500" dirty="0">
              <a:latin typeface="Fira Sans" panose="020B0503050000020004" pitchFamily="34" charset="0"/>
            </a:endParaRPr>
          </a:p>
          <a:p>
            <a:endParaRPr lang="en-US" sz="1500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61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0C71-BA9A-9490-46EB-56D5DDF77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5A6DA-0763-DC76-8BC7-B2F997682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534" y="1369219"/>
            <a:ext cx="7320816" cy="3263504"/>
          </a:xfrm>
        </p:spPr>
        <p:txBody>
          <a:bodyPr/>
          <a:lstStyle/>
          <a:p>
            <a:r>
              <a:rPr lang="en-US" sz="2400" dirty="0">
                <a:latin typeface="Fira Sans" panose="020B0503050000020004" pitchFamily="34" charset="0"/>
              </a:rPr>
              <a:t>Explore the ways schools and universities are constructed as heteronormative spaces</a:t>
            </a:r>
          </a:p>
          <a:p>
            <a:endParaRPr lang="en-US" sz="2400" dirty="0">
              <a:latin typeface="Fira Sans" panose="020B0503050000020004" pitchFamily="34" charset="0"/>
            </a:endParaRPr>
          </a:p>
          <a:p>
            <a:r>
              <a:rPr lang="en-US" sz="2400" dirty="0">
                <a:latin typeface="Fira Sans" panose="020B0503050000020004" pitchFamily="34" charset="0"/>
              </a:rPr>
              <a:t>Examine the impact of heteronormativity</a:t>
            </a:r>
          </a:p>
          <a:p>
            <a:endParaRPr lang="en-US" sz="2400" dirty="0">
              <a:latin typeface="Fira Sans" panose="020B0503050000020004" pitchFamily="34" charset="0"/>
            </a:endParaRPr>
          </a:p>
          <a:p>
            <a:r>
              <a:rPr lang="en-US" sz="2400" dirty="0">
                <a:latin typeface="Fira Sans" panose="020B0503050000020004" pitchFamily="34" charset="0"/>
              </a:rPr>
              <a:t>Share best practice</a:t>
            </a:r>
          </a:p>
        </p:txBody>
      </p:sp>
    </p:spTree>
    <p:extLst>
      <p:ext uri="{BB962C8B-B14F-4D97-AF65-F5344CB8AC3E}">
        <p14:creationId xmlns:p14="http://schemas.microsoft.com/office/powerpoint/2010/main" val="81837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en you&amp;#39;re tempted to turn off and tune out, read this. - Jennifer Brown  Speaks">
            <a:extLst>
              <a:ext uri="{FF2B5EF4-FFF2-40B4-BE49-F238E27FC236}">
                <a16:creationId xmlns:a16="http://schemas.microsoft.com/office/drawing/2014/main" id="{4F57E051-FA42-C641-A053-9F1F8B075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030" y="988221"/>
            <a:ext cx="7158036" cy="3167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7639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2E8682-5C8C-BDB9-823A-6DAB35E9E628}"/>
              </a:ext>
            </a:extLst>
          </p:cNvPr>
          <p:cNvSpPr txBox="1">
            <a:spLocks/>
          </p:cNvSpPr>
          <p:nvPr/>
        </p:nvSpPr>
        <p:spPr>
          <a:xfrm>
            <a:off x="1131681" y="-58603"/>
            <a:ext cx="597772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emonada"/>
              <a:buNone/>
              <a:defRPr sz="1800" b="0" i="0" u="none" strike="noStrike" cap="none">
                <a:solidFill>
                  <a:schemeClr val="accent3"/>
                </a:solidFill>
                <a:latin typeface="Lemonada"/>
                <a:ea typeface="Lemonada"/>
                <a:cs typeface="Lemonada"/>
                <a:sym typeface="Lemona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emonada"/>
              <a:buNone/>
              <a:defRPr sz="1800" b="0" i="0" u="none" strike="noStrike" cap="none">
                <a:solidFill>
                  <a:schemeClr val="accent3"/>
                </a:solidFill>
                <a:latin typeface="Lemonada"/>
                <a:ea typeface="Lemonada"/>
                <a:cs typeface="Lemonada"/>
                <a:sym typeface="Lemona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emonada"/>
              <a:buNone/>
              <a:defRPr sz="1800" b="0" i="0" u="none" strike="noStrike" cap="none">
                <a:solidFill>
                  <a:schemeClr val="accent3"/>
                </a:solidFill>
                <a:latin typeface="Lemonada"/>
                <a:ea typeface="Lemonada"/>
                <a:cs typeface="Lemonada"/>
                <a:sym typeface="Lemona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emonada"/>
              <a:buNone/>
              <a:defRPr sz="1800" b="0" i="0" u="none" strike="noStrike" cap="none">
                <a:solidFill>
                  <a:schemeClr val="accent3"/>
                </a:solidFill>
                <a:latin typeface="Lemonada"/>
                <a:ea typeface="Lemonada"/>
                <a:cs typeface="Lemonada"/>
                <a:sym typeface="Lemona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emonada"/>
              <a:buNone/>
              <a:defRPr sz="1800" b="0" i="0" u="none" strike="noStrike" cap="none">
                <a:solidFill>
                  <a:schemeClr val="accent3"/>
                </a:solidFill>
                <a:latin typeface="Lemonada"/>
                <a:ea typeface="Lemonada"/>
                <a:cs typeface="Lemonada"/>
                <a:sym typeface="Lemona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emonada"/>
              <a:buNone/>
              <a:defRPr sz="1800" b="0" i="0" u="none" strike="noStrike" cap="none">
                <a:solidFill>
                  <a:schemeClr val="accent3"/>
                </a:solidFill>
                <a:latin typeface="Lemonada"/>
                <a:ea typeface="Lemonada"/>
                <a:cs typeface="Lemonada"/>
                <a:sym typeface="Lemona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emonada"/>
              <a:buNone/>
              <a:defRPr sz="1800" b="0" i="0" u="none" strike="noStrike" cap="none">
                <a:solidFill>
                  <a:schemeClr val="accent3"/>
                </a:solidFill>
                <a:latin typeface="Lemonada"/>
                <a:ea typeface="Lemonada"/>
                <a:cs typeface="Lemonada"/>
                <a:sym typeface="Lemona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emonada"/>
              <a:buNone/>
              <a:defRPr sz="1800" b="0" i="0" u="none" strike="noStrike" cap="none">
                <a:solidFill>
                  <a:schemeClr val="accent3"/>
                </a:solidFill>
                <a:latin typeface="Lemonada"/>
                <a:ea typeface="Lemonada"/>
                <a:cs typeface="Lemonada"/>
                <a:sym typeface="Lemona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emonada"/>
              <a:buNone/>
              <a:defRPr sz="1800" b="0" i="0" u="none" strike="noStrike" cap="none">
                <a:solidFill>
                  <a:schemeClr val="accent3"/>
                </a:solidFill>
                <a:latin typeface="Lemonada"/>
                <a:ea typeface="Lemonada"/>
                <a:cs typeface="Lemonada"/>
                <a:sym typeface="Lemonada"/>
              </a:defRPr>
            </a:lvl9pPr>
          </a:lstStyle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Fira Sans" panose="020B0503050000020004" pitchFamily="34" charset="0"/>
              </a:rPr>
              <a:t>Pride &amp; Progress</a:t>
            </a:r>
          </a:p>
        </p:txBody>
      </p:sp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42006C5F-42BB-8A10-E475-1A427553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286" y="3816638"/>
            <a:ext cx="2154715" cy="1326863"/>
          </a:xfrm>
          <a:prstGeom prst="rect">
            <a:avLst/>
          </a:prstGeom>
        </p:spPr>
      </p:pic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F4AC45E-20B3-5C06-3A57-0357C3AEF3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31" t="20754" r="23300" b="3367"/>
          <a:stretch/>
        </p:blipFill>
        <p:spPr>
          <a:xfrm>
            <a:off x="1377466" y="1187503"/>
            <a:ext cx="3241088" cy="2907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95DC821B-7283-E3C7-BC1E-61495215C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284" y="864797"/>
            <a:ext cx="4998661" cy="30226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EB8DBB-6A2A-21B6-60F0-C8D6FF23E342}"/>
              </a:ext>
            </a:extLst>
          </p:cNvPr>
          <p:cNvSpPr txBox="1"/>
          <p:nvPr/>
        </p:nvSpPr>
        <p:spPr>
          <a:xfrm>
            <a:off x="3747638" y="4243255"/>
            <a:ext cx="672352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GB" sz="2100" dirty="0">
              <a:latin typeface="Century Gothic" panose="020B0502020202020204" pitchFamily="34" charset="0"/>
            </a:endParaRPr>
          </a:p>
          <a:p>
            <a:pPr lvl="0"/>
            <a:r>
              <a:rPr lang="en-GB" sz="2100" dirty="0">
                <a:latin typeface="Karla" pitchFamily="2" charset="77"/>
              </a:rPr>
              <a:t>@</a:t>
            </a:r>
            <a:r>
              <a:rPr lang="en-GB" sz="2100" dirty="0" err="1">
                <a:latin typeface="Karla" pitchFamily="2" charset="77"/>
              </a:rPr>
              <a:t>PrideProgress</a:t>
            </a:r>
            <a:endParaRPr lang="en-GB" sz="2100" dirty="0">
              <a:latin typeface="Karla" pitchFamily="2" charset="77"/>
            </a:endParaRPr>
          </a:p>
          <a:p>
            <a:pPr lvl="0"/>
            <a:endParaRPr lang="en-GB" sz="105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73119-2B2D-EA74-196B-88A94D11B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675" y="4540221"/>
            <a:ext cx="495203" cy="49520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E70A088-A340-FD9D-BBA1-B6493E80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409" y="4514174"/>
            <a:ext cx="495203" cy="49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9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st thing LGBT+ teacher.MP4">
            <a:hlinkClick r:id="" action="ppaction://media"/>
            <a:extLst>
              <a:ext uri="{FF2B5EF4-FFF2-40B4-BE49-F238E27FC236}">
                <a16:creationId xmlns:a16="http://schemas.microsoft.com/office/drawing/2014/main" id="{40D14AD6-607E-15FF-65CC-2F9A5ACD01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209" y="140742"/>
            <a:ext cx="8643582" cy="486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6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26"/>
          <p:cNvSpPr txBox="1">
            <a:spLocks noGrp="1"/>
          </p:cNvSpPr>
          <p:nvPr>
            <p:ph type="title"/>
          </p:nvPr>
        </p:nvSpPr>
        <p:spPr>
          <a:xfrm>
            <a:off x="785953" y="195253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Thank you for listening – any questions?</a:t>
            </a:r>
            <a:endParaRPr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114" name="Google Shape;1114;p26"/>
          <p:cNvGrpSpPr/>
          <p:nvPr/>
        </p:nvGrpSpPr>
        <p:grpSpPr>
          <a:xfrm>
            <a:off x="1823300" y="1351410"/>
            <a:ext cx="2467841" cy="3792090"/>
            <a:chOff x="1415032" y="1208602"/>
            <a:chExt cx="2040719" cy="3135773"/>
          </a:xfrm>
        </p:grpSpPr>
        <p:sp>
          <p:nvSpPr>
            <p:cNvPr id="1115" name="Google Shape;1115;p26"/>
            <p:cNvSpPr/>
            <p:nvPr/>
          </p:nvSpPr>
          <p:spPr>
            <a:xfrm>
              <a:off x="1462205" y="1259872"/>
              <a:ext cx="1993545" cy="1317747"/>
            </a:xfrm>
            <a:custGeom>
              <a:avLst/>
              <a:gdLst/>
              <a:ahLst/>
              <a:cxnLst/>
              <a:rect l="l" t="t" r="r" b="b"/>
              <a:pathLst>
                <a:path w="92465" h="61120" extrusionOk="0">
                  <a:moveTo>
                    <a:pt x="35313" y="0"/>
                  </a:moveTo>
                  <a:cubicBezTo>
                    <a:pt x="21131" y="0"/>
                    <a:pt x="9163" y="2206"/>
                    <a:pt x="3344" y="3459"/>
                  </a:cubicBezTo>
                  <a:cubicBezTo>
                    <a:pt x="1338" y="3915"/>
                    <a:pt x="1" y="6133"/>
                    <a:pt x="457" y="8383"/>
                  </a:cubicBezTo>
                  <a:cubicBezTo>
                    <a:pt x="609" y="9082"/>
                    <a:pt x="761" y="9872"/>
                    <a:pt x="913" y="10693"/>
                  </a:cubicBezTo>
                  <a:cubicBezTo>
                    <a:pt x="1430" y="13216"/>
                    <a:pt x="2037" y="16377"/>
                    <a:pt x="2706" y="19842"/>
                  </a:cubicBezTo>
                  <a:cubicBezTo>
                    <a:pt x="3284" y="22699"/>
                    <a:pt x="3861" y="25830"/>
                    <a:pt x="4469" y="29052"/>
                  </a:cubicBezTo>
                  <a:cubicBezTo>
                    <a:pt x="5016" y="31939"/>
                    <a:pt x="5563" y="34948"/>
                    <a:pt x="6080" y="37897"/>
                  </a:cubicBezTo>
                  <a:cubicBezTo>
                    <a:pt x="6749" y="41362"/>
                    <a:pt x="7357" y="44888"/>
                    <a:pt x="7904" y="48231"/>
                  </a:cubicBezTo>
                  <a:cubicBezTo>
                    <a:pt x="8725" y="52943"/>
                    <a:pt x="9393" y="57350"/>
                    <a:pt x="9940" y="61119"/>
                  </a:cubicBezTo>
                  <a:cubicBezTo>
                    <a:pt x="13429" y="57657"/>
                    <a:pt x="24687" y="47872"/>
                    <a:pt x="40954" y="47872"/>
                  </a:cubicBezTo>
                  <a:cubicBezTo>
                    <a:pt x="43255" y="47872"/>
                    <a:pt x="45655" y="48068"/>
                    <a:pt x="48148" y="48505"/>
                  </a:cubicBezTo>
                  <a:cubicBezTo>
                    <a:pt x="65891" y="51642"/>
                    <a:pt x="77850" y="57672"/>
                    <a:pt x="88684" y="57672"/>
                  </a:cubicBezTo>
                  <a:cubicBezTo>
                    <a:pt x="89710" y="57672"/>
                    <a:pt x="90726" y="57618"/>
                    <a:pt x="91735" y="57502"/>
                  </a:cubicBezTo>
                  <a:lnTo>
                    <a:pt x="91887" y="46043"/>
                  </a:lnTo>
                  <a:lnTo>
                    <a:pt x="92009" y="37107"/>
                  </a:lnTo>
                  <a:lnTo>
                    <a:pt x="92161" y="26894"/>
                  </a:lnTo>
                  <a:lnTo>
                    <a:pt x="92282" y="17319"/>
                  </a:lnTo>
                  <a:lnTo>
                    <a:pt x="92404" y="7744"/>
                  </a:lnTo>
                  <a:lnTo>
                    <a:pt x="92465" y="4857"/>
                  </a:lnTo>
                  <a:cubicBezTo>
                    <a:pt x="92226" y="2602"/>
                    <a:pt x="90320" y="949"/>
                    <a:pt x="88141" y="949"/>
                  </a:cubicBezTo>
                  <a:cubicBezTo>
                    <a:pt x="87824" y="949"/>
                    <a:pt x="87501" y="984"/>
                    <a:pt x="87176" y="1057"/>
                  </a:cubicBezTo>
                  <a:cubicBezTo>
                    <a:pt x="82969" y="1988"/>
                    <a:pt x="76408" y="3106"/>
                    <a:pt x="69176" y="3106"/>
                  </a:cubicBezTo>
                  <a:cubicBezTo>
                    <a:pt x="65537" y="3106"/>
                    <a:pt x="61729" y="2823"/>
                    <a:pt x="57966" y="2091"/>
                  </a:cubicBezTo>
                  <a:cubicBezTo>
                    <a:pt x="50188" y="562"/>
                    <a:pt x="42468" y="0"/>
                    <a:pt x="35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6"/>
            <p:cNvSpPr/>
            <p:nvPr/>
          </p:nvSpPr>
          <p:spPr>
            <a:xfrm>
              <a:off x="1481868" y="1405229"/>
              <a:ext cx="1972568" cy="1172390"/>
            </a:xfrm>
            <a:custGeom>
              <a:avLst/>
              <a:gdLst/>
              <a:ahLst/>
              <a:cxnLst/>
              <a:rect l="l" t="t" r="r" b="b"/>
              <a:pathLst>
                <a:path w="91492" h="54378" extrusionOk="0">
                  <a:moveTo>
                    <a:pt x="35071" y="1"/>
                  </a:moveTo>
                  <a:cubicBezTo>
                    <a:pt x="19178" y="1"/>
                    <a:pt x="5884" y="2598"/>
                    <a:pt x="1" y="3951"/>
                  </a:cubicBezTo>
                  <a:cubicBezTo>
                    <a:pt x="518" y="6474"/>
                    <a:pt x="1125" y="9635"/>
                    <a:pt x="1794" y="13100"/>
                  </a:cubicBezTo>
                  <a:cubicBezTo>
                    <a:pt x="2372" y="15957"/>
                    <a:pt x="2949" y="19088"/>
                    <a:pt x="3557" y="22310"/>
                  </a:cubicBezTo>
                  <a:cubicBezTo>
                    <a:pt x="4104" y="25197"/>
                    <a:pt x="4651" y="28206"/>
                    <a:pt x="5168" y="31155"/>
                  </a:cubicBezTo>
                  <a:cubicBezTo>
                    <a:pt x="5837" y="34620"/>
                    <a:pt x="6445" y="38146"/>
                    <a:pt x="6992" y="41489"/>
                  </a:cubicBezTo>
                  <a:cubicBezTo>
                    <a:pt x="7813" y="46201"/>
                    <a:pt x="8481" y="50608"/>
                    <a:pt x="9028" y="54377"/>
                  </a:cubicBezTo>
                  <a:cubicBezTo>
                    <a:pt x="12517" y="50915"/>
                    <a:pt x="23775" y="41130"/>
                    <a:pt x="40042" y="41130"/>
                  </a:cubicBezTo>
                  <a:cubicBezTo>
                    <a:pt x="42343" y="41130"/>
                    <a:pt x="44743" y="41326"/>
                    <a:pt x="47236" y="41763"/>
                  </a:cubicBezTo>
                  <a:cubicBezTo>
                    <a:pt x="64979" y="44900"/>
                    <a:pt x="76938" y="50930"/>
                    <a:pt x="87772" y="50930"/>
                  </a:cubicBezTo>
                  <a:cubicBezTo>
                    <a:pt x="88798" y="50930"/>
                    <a:pt x="89814" y="50876"/>
                    <a:pt x="90823" y="50760"/>
                  </a:cubicBezTo>
                  <a:lnTo>
                    <a:pt x="90975" y="39301"/>
                  </a:lnTo>
                  <a:lnTo>
                    <a:pt x="91097" y="30365"/>
                  </a:lnTo>
                  <a:lnTo>
                    <a:pt x="91249" y="20152"/>
                  </a:lnTo>
                  <a:lnTo>
                    <a:pt x="91370" y="10577"/>
                  </a:lnTo>
                  <a:lnTo>
                    <a:pt x="91492" y="1002"/>
                  </a:lnTo>
                  <a:lnTo>
                    <a:pt x="91492" y="1002"/>
                  </a:lnTo>
                  <a:cubicBezTo>
                    <a:pt x="87053" y="2046"/>
                    <a:pt x="79738" y="3392"/>
                    <a:pt x="71592" y="3392"/>
                  </a:cubicBezTo>
                  <a:cubicBezTo>
                    <a:pt x="67634" y="3392"/>
                    <a:pt x="63479" y="3074"/>
                    <a:pt x="59364" y="2249"/>
                  </a:cubicBezTo>
                  <a:cubicBezTo>
                    <a:pt x="51021" y="606"/>
                    <a:pt x="42743" y="1"/>
                    <a:pt x="35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6"/>
            <p:cNvSpPr/>
            <p:nvPr/>
          </p:nvSpPr>
          <p:spPr>
            <a:xfrm>
              <a:off x="1519878" y="1608173"/>
              <a:ext cx="1931280" cy="970092"/>
            </a:xfrm>
            <a:custGeom>
              <a:avLst/>
              <a:gdLst/>
              <a:ahLst/>
              <a:cxnLst/>
              <a:rect l="l" t="t" r="r" b="b"/>
              <a:pathLst>
                <a:path w="89577" h="44995" extrusionOk="0">
                  <a:moveTo>
                    <a:pt x="34138" y="1"/>
                  </a:moveTo>
                  <a:cubicBezTo>
                    <a:pt x="19048" y="1"/>
                    <a:pt x="6293" y="2336"/>
                    <a:pt x="1" y="3748"/>
                  </a:cubicBezTo>
                  <a:cubicBezTo>
                    <a:pt x="578" y="6605"/>
                    <a:pt x="1125" y="9705"/>
                    <a:pt x="1733" y="12927"/>
                  </a:cubicBezTo>
                  <a:cubicBezTo>
                    <a:pt x="2311" y="15815"/>
                    <a:pt x="2858" y="18824"/>
                    <a:pt x="3375" y="21803"/>
                  </a:cubicBezTo>
                  <a:cubicBezTo>
                    <a:pt x="4013" y="25237"/>
                    <a:pt x="4621" y="28794"/>
                    <a:pt x="5198" y="32137"/>
                  </a:cubicBezTo>
                  <a:cubicBezTo>
                    <a:pt x="5989" y="36848"/>
                    <a:pt x="6688" y="41256"/>
                    <a:pt x="7205" y="44994"/>
                  </a:cubicBezTo>
                  <a:cubicBezTo>
                    <a:pt x="10720" y="41533"/>
                    <a:pt x="21958" y="31748"/>
                    <a:pt x="38240" y="31748"/>
                  </a:cubicBezTo>
                  <a:cubicBezTo>
                    <a:pt x="40543" y="31748"/>
                    <a:pt x="42946" y="31943"/>
                    <a:pt x="45442" y="32380"/>
                  </a:cubicBezTo>
                  <a:cubicBezTo>
                    <a:pt x="63185" y="35518"/>
                    <a:pt x="75145" y="41547"/>
                    <a:pt x="85979" y="41547"/>
                  </a:cubicBezTo>
                  <a:cubicBezTo>
                    <a:pt x="87005" y="41547"/>
                    <a:pt x="88020" y="41493"/>
                    <a:pt x="89030" y="41377"/>
                  </a:cubicBezTo>
                  <a:lnTo>
                    <a:pt x="89182" y="29918"/>
                  </a:lnTo>
                  <a:lnTo>
                    <a:pt x="89273" y="20982"/>
                  </a:lnTo>
                  <a:lnTo>
                    <a:pt x="89425" y="10769"/>
                  </a:lnTo>
                  <a:lnTo>
                    <a:pt x="89577" y="1194"/>
                  </a:lnTo>
                  <a:lnTo>
                    <a:pt x="89577" y="1194"/>
                  </a:lnTo>
                  <a:cubicBezTo>
                    <a:pt x="85065" y="2177"/>
                    <a:pt x="78157" y="3345"/>
                    <a:pt x="70523" y="3345"/>
                  </a:cubicBezTo>
                  <a:cubicBezTo>
                    <a:pt x="66586" y="3345"/>
                    <a:pt x="62456" y="3034"/>
                    <a:pt x="58361" y="2228"/>
                  </a:cubicBezTo>
                  <a:cubicBezTo>
                    <a:pt x="50045" y="602"/>
                    <a:pt x="41791" y="1"/>
                    <a:pt x="34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6"/>
            <p:cNvSpPr/>
            <p:nvPr/>
          </p:nvSpPr>
          <p:spPr>
            <a:xfrm>
              <a:off x="1558556" y="1810342"/>
              <a:ext cx="1890640" cy="767924"/>
            </a:xfrm>
            <a:custGeom>
              <a:avLst/>
              <a:gdLst/>
              <a:ahLst/>
              <a:cxnLst/>
              <a:rect l="l" t="t" r="r" b="b"/>
              <a:pathLst>
                <a:path w="87692" h="35618" extrusionOk="0">
                  <a:moveTo>
                    <a:pt x="33162" y="1"/>
                  </a:moveTo>
                  <a:cubicBezTo>
                    <a:pt x="18785" y="1"/>
                    <a:pt x="6538" y="2143"/>
                    <a:pt x="0" y="3550"/>
                  </a:cubicBezTo>
                  <a:cubicBezTo>
                    <a:pt x="547" y="6438"/>
                    <a:pt x="1094" y="9447"/>
                    <a:pt x="1611" y="12426"/>
                  </a:cubicBezTo>
                  <a:cubicBezTo>
                    <a:pt x="2280" y="15860"/>
                    <a:pt x="2888" y="19417"/>
                    <a:pt x="3435" y="22760"/>
                  </a:cubicBezTo>
                  <a:cubicBezTo>
                    <a:pt x="4256" y="27471"/>
                    <a:pt x="4924" y="31879"/>
                    <a:pt x="5471" y="35617"/>
                  </a:cubicBezTo>
                  <a:cubicBezTo>
                    <a:pt x="8960" y="32156"/>
                    <a:pt x="20218" y="22371"/>
                    <a:pt x="36485" y="22371"/>
                  </a:cubicBezTo>
                  <a:cubicBezTo>
                    <a:pt x="38786" y="22371"/>
                    <a:pt x="41186" y="22566"/>
                    <a:pt x="43679" y="23003"/>
                  </a:cubicBezTo>
                  <a:cubicBezTo>
                    <a:pt x="61456" y="26147"/>
                    <a:pt x="73427" y="32193"/>
                    <a:pt x="84278" y="32193"/>
                  </a:cubicBezTo>
                  <a:cubicBezTo>
                    <a:pt x="85282" y="32193"/>
                    <a:pt x="86277" y="32142"/>
                    <a:pt x="87266" y="32031"/>
                  </a:cubicBezTo>
                  <a:lnTo>
                    <a:pt x="87418" y="20541"/>
                  </a:lnTo>
                  <a:lnTo>
                    <a:pt x="87540" y="11605"/>
                  </a:lnTo>
                  <a:lnTo>
                    <a:pt x="87692" y="1392"/>
                  </a:lnTo>
                  <a:lnTo>
                    <a:pt x="87692" y="1392"/>
                  </a:lnTo>
                  <a:cubicBezTo>
                    <a:pt x="83138" y="2354"/>
                    <a:pt x="76620" y="3379"/>
                    <a:pt x="69504" y="3379"/>
                  </a:cubicBezTo>
                  <a:cubicBezTo>
                    <a:pt x="65600" y="3379"/>
                    <a:pt x="61516" y="3070"/>
                    <a:pt x="57478" y="2273"/>
                  </a:cubicBezTo>
                  <a:cubicBezTo>
                    <a:pt x="49128" y="612"/>
                    <a:pt x="40841" y="1"/>
                    <a:pt x="33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6"/>
            <p:cNvSpPr/>
            <p:nvPr/>
          </p:nvSpPr>
          <p:spPr>
            <a:xfrm>
              <a:off x="1593290" y="1997504"/>
              <a:ext cx="1852629" cy="580762"/>
            </a:xfrm>
            <a:custGeom>
              <a:avLst/>
              <a:gdLst/>
              <a:ahLst/>
              <a:cxnLst/>
              <a:rect l="l" t="t" r="r" b="b"/>
              <a:pathLst>
                <a:path w="85929" h="26937" extrusionOk="0">
                  <a:moveTo>
                    <a:pt x="26848" y="0"/>
                  </a:moveTo>
                  <a:cubicBezTo>
                    <a:pt x="14320" y="0"/>
                    <a:pt x="5327" y="2035"/>
                    <a:pt x="0" y="3745"/>
                  </a:cubicBezTo>
                  <a:cubicBezTo>
                    <a:pt x="669" y="7179"/>
                    <a:pt x="1277" y="10736"/>
                    <a:pt x="1824" y="14079"/>
                  </a:cubicBezTo>
                  <a:cubicBezTo>
                    <a:pt x="2645" y="18790"/>
                    <a:pt x="3313" y="23198"/>
                    <a:pt x="3860" y="26936"/>
                  </a:cubicBezTo>
                  <a:cubicBezTo>
                    <a:pt x="7349" y="23475"/>
                    <a:pt x="18607" y="13690"/>
                    <a:pt x="34874" y="13690"/>
                  </a:cubicBezTo>
                  <a:cubicBezTo>
                    <a:pt x="37175" y="13690"/>
                    <a:pt x="39575" y="13885"/>
                    <a:pt x="42068" y="14322"/>
                  </a:cubicBezTo>
                  <a:cubicBezTo>
                    <a:pt x="59845" y="17466"/>
                    <a:pt x="71816" y="23512"/>
                    <a:pt x="82667" y="23512"/>
                  </a:cubicBezTo>
                  <a:cubicBezTo>
                    <a:pt x="83671" y="23512"/>
                    <a:pt x="84666" y="23461"/>
                    <a:pt x="85655" y="23350"/>
                  </a:cubicBezTo>
                  <a:lnTo>
                    <a:pt x="85807" y="11860"/>
                  </a:lnTo>
                  <a:lnTo>
                    <a:pt x="85929" y="2924"/>
                  </a:lnTo>
                  <a:lnTo>
                    <a:pt x="85929" y="2924"/>
                  </a:lnTo>
                  <a:cubicBezTo>
                    <a:pt x="81543" y="3824"/>
                    <a:pt x="75609" y="4712"/>
                    <a:pt x="69173" y="4712"/>
                  </a:cubicBezTo>
                  <a:cubicBezTo>
                    <a:pt x="65172" y="4712"/>
                    <a:pt x="60977" y="4368"/>
                    <a:pt x="56840" y="3471"/>
                  </a:cubicBezTo>
                  <a:cubicBezTo>
                    <a:pt x="45274" y="918"/>
                    <a:pt x="35264" y="0"/>
                    <a:pt x="268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6"/>
            <p:cNvSpPr/>
            <p:nvPr/>
          </p:nvSpPr>
          <p:spPr>
            <a:xfrm>
              <a:off x="1632593" y="2190768"/>
              <a:ext cx="1810717" cy="387498"/>
            </a:xfrm>
            <a:custGeom>
              <a:avLst/>
              <a:gdLst/>
              <a:ahLst/>
              <a:cxnLst/>
              <a:rect l="l" t="t" r="r" b="b"/>
              <a:pathLst>
                <a:path w="83985" h="17973" extrusionOk="0">
                  <a:moveTo>
                    <a:pt x="28198" y="0"/>
                  </a:moveTo>
                  <a:cubicBezTo>
                    <a:pt x="14662" y="0"/>
                    <a:pt x="5511" y="2496"/>
                    <a:pt x="1" y="5115"/>
                  </a:cubicBezTo>
                  <a:cubicBezTo>
                    <a:pt x="822" y="9826"/>
                    <a:pt x="1490" y="14234"/>
                    <a:pt x="2037" y="17972"/>
                  </a:cubicBezTo>
                  <a:cubicBezTo>
                    <a:pt x="5526" y="14511"/>
                    <a:pt x="16784" y="4726"/>
                    <a:pt x="33051" y="4726"/>
                  </a:cubicBezTo>
                  <a:cubicBezTo>
                    <a:pt x="35352" y="4726"/>
                    <a:pt x="37752" y="4921"/>
                    <a:pt x="40245" y="5358"/>
                  </a:cubicBezTo>
                  <a:cubicBezTo>
                    <a:pt x="58022" y="8502"/>
                    <a:pt x="69993" y="14548"/>
                    <a:pt x="80844" y="14548"/>
                  </a:cubicBezTo>
                  <a:cubicBezTo>
                    <a:pt x="81848" y="14548"/>
                    <a:pt x="82843" y="14497"/>
                    <a:pt x="83832" y="14386"/>
                  </a:cubicBezTo>
                  <a:lnTo>
                    <a:pt x="83984" y="2896"/>
                  </a:lnTo>
                  <a:lnTo>
                    <a:pt x="83984" y="2896"/>
                  </a:lnTo>
                  <a:cubicBezTo>
                    <a:pt x="80492" y="3832"/>
                    <a:pt x="76513" y="4547"/>
                    <a:pt x="71295" y="4547"/>
                  </a:cubicBezTo>
                  <a:cubicBezTo>
                    <a:pt x="67021" y="4547"/>
                    <a:pt x="61915" y="4067"/>
                    <a:pt x="55564" y="2835"/>
                  </a:cubicBezTo>
                  <a:cubicBezTo>
                    <a:pt x="44944" y="802"/>
                    <a:pt x="35867" y="0"/>
                    <a:pt x="28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6"/>
            <p:cNvSpPr/>
            <p:nvPr/>
          </p:nvSpPr>
          <p:spPr>
            <a:xfrm>
              <a:off x="2614285" y="1350920"/>
              <a:ext cx="756928" cy="525482"/>
            </a:xfrm>
            <a:custGeom>
              <a:avLst/>
              <a:gdLst/>
              <a:ahLst/>
              <a:cxnLst/>
              <a:rect l="l" t="t" r="r" b="b"/>
              <a:pathLst>
                <a:path w="35108" h="24373" extrusionOk="0">
                  <a:moveTo>
                    <a:pt x="32148" y="1"/>
                  </a:moveTo>
                  <a:cubicBezTo>
                    <a:pt x="31318" y="1"/>
                    <a:pt x="30529" y="407"/>
                    <a:pt x="30032" y="1120"/>
                  </a:cubicBezTo>
                  <a:lnTo>
                    <a:pt x="30001" y="1181"/>
                  </a:lnTo>
                  <a:lnTo>
                    <a:pt x="29393" y="2062"/>
                  </a:lnTo>
                  <a:cubicBezTo>
                    <a:pt x="29211" y="2366"/>
                    <a:pt x="28968" y="2670"/>
                    <a:pt x="28755" y="2974"/>
                  </a:cubicBezTo>
                  <a:cubicBezTo>
                    <a:pt x="28329" y="3582"/>
                    <a:pt x="27904" y="4160"/>
                    <a:pt x="27509" y="4768"/>
                  </a:cubicBezTo>
                  <a:cubicBezTo>
                    <a:pt x="27083" y="5376"/>
                    <a:pt x="26627" y="5953"/>
                    <a:pt x="26202" y="6500"/>
                  </a:cubicBezTo>
                  <a:cubicBezTo>
                    <a:pt x="25776" y="7078"/>
                    <a:pt x="25320" y="7655"/>
                    <a:pt x="24864" y="8233"/>
                  </a:cubicBezTo>
                  <a:cubicBezTo>
                    <a:pt x="24408" y="8780"/>
                    <a:pt x="23952" y="9327"/>
                    <a:pt x="23557" y="9844"/>
                  </a:cubicBezTo>
                  <a:cubicBezTo>
                    <a:pt x="23101" y="10391"/>
                    <a:pt x="22645" y="10908"/>
                    <a:pt x="22189" y="11363"/>
                  </a:cubicBezTo>
                  <a:cubicBezTo>
                    <a:pt x="21734" y="11880"/>
                    <a:pt x="21278" y="12336"/>
                    <a:pt x="20761" y="12731"/>
                  </a:cubicBezTo>
                  <a:lnTo>
                    <a:pt x="20426" y="13035"/>
                  </a:lnTo>
                  <a:lnTo>
                    <a:pt x="20092" y="13430"/>
                  </a:lnTo>
                  <a:cubicBezTo>
                    <a:pt x="20031" y="13491"/>
                    <a:pt x="19940" y="13552"/>
                    <a:pt x="19819" y="13613"/>
                  </a:cubicBezTo>
                  <a:cubicBezTo>
                    <a:pt x="19788" y="13613"/>
                    <a:pt x="19788" y="13674"/>
                    <a:pt x="19758" y="13674"/>
                  </a:cubicBezTo>
                  <a:cubicBezTo>
                    <a:pt x="19667" y="13704"/>
                    <a:pt x="19636" y="13734"/>
                    <a:pt x="19606" y="13734"/>
                  </a:cubicBezTo>
                  <a:cubicBezTo>
                    <a:pt x="19575" y="13734"/>
                    <a:pt x="19575" y="13765"/>
                    <a:pt x="19515" y="13765"/>
                  </a:cubicBezTo>
                  <a:lnTo>
                    <a:pt x="19484" y="13795"/>
                  </a:lnTo>
                  <a:cubicBezTo>
                    <a:pt x="19150" y="14008"/>
                    <a:pt x="18664" y="14221"/>
                    <a:pt x="18147" y="14403"/>
                  </a:cubicBezTo>
                  <a:lnTo>
                    <a:pt x="17964" y="14494"/>
                  </a:lnTo>
                  <a:cubicBezTo>
                    <a:pt x="17904" y="14525"/>
                    <a:pt x="17843" y="14525"/>
                    <a:pt x="17782" y="14555"/>
                  </a:cubicBezTo>
                  <a:lnTo>
                    <a:pt x="17357" y="14677"/>
                  </a:lnTo>
                  <a:cubicBezTo>
                    <a:pt x="17053" y="14768"/>
                    <a:pt x="16779" y="14829"/>
                    <a:pt x="16445" y="14920"/>
                  </a:cubicBezTo>
                  <a:cubicBezTo>
                    <a:pt x="16141" y="14981"/>
                    <a:pt x="15837" y="15072"/>
                    <a:pt x="15502" y="15133"/>
                  </a:cubicBezTo>
                  <a:cubicBezTo>
                    <a:pt x="15168" y="15224"/>
                    <a:pt x="14864" y="15254"/>
                    <a:pt x="14499" y="15315"/>
                  </a:cubicBezTo>
                  <a:cubicBezTo>
                    <a:pt x="14165" y="15406"/>
                    <a:pt x="13861" y="15436"/>
                    <a:pt x="13527" y="15467"/>
                  </a:cubicBezTo>
                  <a:cubicBezTo>
                    <a:pt x="13192" y="15528"/>
                    <a:pt x="12828" y="15588"/>
                    <a:pt x="12493" y="15619"/>
                  </a:cubicBezTo>
                  <a:lnTo>
                    <a:pt x="11460" y="15740"/>
                  </a:lnTo>
                  <a:lnTo>
                    <a:pt x="10457" y="15862"/>
                  </a:lnTo>
                  <a:cubicBezTo>
                    <a:pt x="9758" y="15923"/>
                    <a:pt x="9028" y="15984"/>
                    <a:pt x="8359" y="16014"/>
                  </a:cubicBezTo>
                  <a:cubicBezTo>
                    <a:pt x="7630" y="16044"/>
                    <a:pt x="6961" y="16075"/>
                    <a:pt x="6232" y="16136"/>
                  </a:cubicBezTo>
                  <a:cubicBezTo>
                    <a:pt x="5897" y="16136"/>
                    <a:pt x="5502" y="16166"/>
                    <a:pt x="5168" y="16166"/>
                  </a:cubicBezTo>
                  <a:lnTo>
                    <a:pt x="4013" y="16166"/>
                  </a:lnTo>
                  <a:cubicBezTo>
                    <a:pt x="1824" y="16257"/>
                    <a:pt x="1" y="18111"/>
                    <a:pt x="61" y="20330"/>
                  </a:cubicBezTo>
                  <a:cubicBezTo>
                    <a:pt x="122" y="22549"/>
                    <a:pt x="1885" y="24312"/>
                    <a:pt x="4104" y="24373"/>
                  </a:cubicBezTo>
                  <a:lnTo>
                    <a:pt x="5350" y="24373"/>
                  </a:lnTo>
                  <a:cubicBezTo>
                    <a:pt x="5776" y="24373"/>
                    <a:pt x="6141" y="24373"/>
                    <a:pt x="6566" y="24342"/>
                  </a:cubicBezTo>
                  <a:lnTo>
                    <a:pt x="8967" y="24221"/>
                  </a:lnTo>
                  <a:lnTo>
                    <a:pt x="11369" y="24008"/>
                  </a:lnTo>
                  <a:cubicBezTo>
                    <a:pt x="12159" y="23917"/>
                    <a:pt x="12949" y="23765"/>
                    <a:pt x="13739" y="23643"/>
                  </a:cubicBezTo>
                  <a:cubicBezTo>
                    <a:pt x="14165" y="23582"/>
                    <a:pt x="14560" y="23491"/>
                    <a:pt x="14955" y="23431"/>
                  </a:cubicBezTo>
                  <a:cubicBezTo>
                    <a:pt x="15381" y="23339"/>
                    <a:pt x="15776" y="23279"/>
                    <a:pt x="16171" y="23157"/>
                  </a:cubicBezTo>
                  <a:cubicBezTo>
                    <a:pt x="16597" y="23096"/>
                    <a:pt x="17022" y="22975"/>
                    <a:pt x="17387" y="22853"/>
                  </a:cubicBezTo>
                  <a:cubicBezTo>
                    <a:pt x="17812" y="22731"/>
                    <a:pt x="18238" y="22610"/>
                    <a:pt x="18664" y="22458"/>
                  </a:cubicBezTo>
                  <a:cubicBezTo>
                    <a:pt x="19059" y="22367"/>
                    <a:pt x="19484" y="22215"/>
                    <a:pt x="19910" y="22063"/>
                  </a:cubicBezTo>
                  <a:lnTo>
                    <a:pt x="20548" y="21789"/>
                  </a:lnTo>
                  <a:cubicBezTo>
                    <a:pt x="20670" y="21759"/>
                    <a:pt x="20791" y="21728"/>
                    <a:pt x="20852" y="21637"/>
                  </a:cubicBezTo>
                  <a:lnTo>
                    <a:pt x="21156" y="21485"/>
                  </a:lnTo>
                  <a:cubicBezTo>
                    <a:pt x="21278" y="21455"/>
                    <a:pt x="21399" y="21424"/>
                    <a:pt x="21460" y="21333"/>
                  </a:cubicBezTo>
                  <a:lnTo>
                    <a:pt x="21794" y="21181"/>
                  </a:lnTo>
                  <a:lnTo>
                    <a:pt x="22129" y="21029"/>
                  </a:lnTo>
                  <a:cubicBezTo>
                    <a:pt x="22250" y="20999"/>
                    <a:pt x="22372" y="20908"/>
                    <a:pt x="22493" y="20847"/>
                  </a:cubicBezTo>
                  <a:lnTo>
                    <a:pt x="22828" y="20634"/>
                  </a:lnTo>
                  <a:cubicBezTo>
                    <a:pt x="22858" y="20604"/>
                    <a:pt x="22949" y="20573"/>
                    <a:pt x="22980" y="20543"/>
                  </a:cubicBezTo>
                  <a:lnTo>
                    <a:pt x="23132" y="20421"/>
                  </a:lnTo>
                  <a:lnTo>
                    <a:pt x="23466" y="20178"/>
                  </a:lnTo>
                  <a:lnTo>
                    <a:pt x="23618" y="20087"/>
                  </a:lnTo>
                  <a:cubicBezTo>
                    <a:pt x="23648" y="20026"/>
                    <a:pt x="23740" y="19996"/>
                    <a:pt x="23770" y="19965"/>
                  </a:cubicBezTo>
                  <a:lnTo>
                    <a:pt x="24104" y="19692"/>
                  </a:lnTo>
                  <a:cubicBezTo>
                    <a:pt x="24226" y="19631"/>
                    <a:pt x="24348" y="19509"/>
                    <a:pt x="24408" y="19418"/>
                  </a:cubicBezTo>
                  <a:cubicBezTo>
                    <a:pt x="24621" y="19266"/>
                    <a:pt x="24803" y="19114"/>
                    <a:pt x="24955" y="18932"/>
                  </a:cubicBezTo>
                  <a:cubicBezTo>
                    <a:pt x="25107" y="18780"/>
                    <a:pt x="25290" y="18628"/>
                    <a:pt x="25442" y="18446"/>
                  </a:cubicBezTo>
                  <a:lnTo>
                    <a:pt x="25898" y="17959"/>
                  </a:lnTo>
                  <a:cubicBezTo>
                    <a:pt x="26506" y="17291"/>
                    <a:pt x="27053" y="16652"/>
                    <a:pt x="27569" y="15984"/>
                  </a:cubicBezTo>
                  <a:cubicBezTo>
                    <a:pt x="28056" y="15315"/>
                    <a:pt x="28573" y="14646"/>
                    <a:pt x="29028" y="13947"/>
                  </a:cubicBezTo>
                  <a:cubicBezTo>
                    <a:pt x="29241" y="13613"/>
                    <a:pt x="29484" y="13278"/>
                    <a:pt x="29667" y="12974"/>
                  </a:cubicBezTo>
                  <a:cubicBezTo>
                    <a:pt x="29880" y="12640"/>
                    <a:pt x="30092" y="12275"/>
                    <a:pt x="30305" y="11941"/>
                  </a:cubicBezTo>
                  <a:cubicBezTo>
                    <a:pt x="30731" y="11272"/>
                    <a:pt x="31095" y="10573"/>
                    <a:pt x="31491" y="9904"/>
                  </a:cubicBezTo>
                  <a:cubicBezTo>
                    <a:pt x="31855" y="9205"/>
                    <a:pt x="32250" y="8537"/>
                    <a:pt x="32585" y="7838"/>
                  </a:cubicBezTo>
                  <a:cubicBezTo>
                    <a:pt x="32919" y="7169"/>
                    <a:pt x="33284" y="6439"/>
                    <a:pt x="33618" y="5740"/>
                  </a:cubicBezTo>
                  <a:cubicBezTo>
                    <a:pt x="33770" y="5406"/>
                    <a:pt x="33953" y="5041"/>
                    <a:pt x="34105" y="4676"/>
                  </a:cubicBezTo>
                  <a:lnTo>
                    <a:pt x="34348" y="4160"/>
                  </a:lnTo>
                  <a:lnTo>
                    <a:pt x="34439" y="3886"/>
                  </a:lnTo>
                  <a:lnTo>
                    <a:pt x="34560" y="3582"/>
                  </a:lnTo>
                  <a:cubicBezTo>
                    <a:pt x="35108" y="2245"/>
                    <a:pt x="34500" y="725"/>
                    <a:pt x="33162" y="208"/>
                  </a:cubicBezTo>
                  <a:cubicBezTo>
                    <a:pt x="32829" y="68"/>
                    <a:pt x="32485" y="1"/>
                    <a:pt x="32148" y="1"/>
                  </a:cubicBezTo>
                  <a:close/>
                </a:path>
              </a:pathLst>
            </a:custGeom>
            <a:solidFill>
              <a:srgbClr val="F6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6"/>
            <p:cNvSpPr/>
            <p:nvPr/>
          </p:nvSpPr>
          <p:spPr>
            <a:xfrm>
              <a:off x="3213265" y="1254568"/>
              <a:ext cx="209714" cy="185308"/>
            </a:xfrm>
            <a:custGeom>
              <a:avLst/>
              <a:gdLst/>
              <a:ahLst/>
              <a:cxnLst/>
              <a:rect l="l" t="t" r="r" b="b"/>
              <a:pathLst>
                <a:path w="9727" h="8595" extrusionOk="0">
                  <a:moveTo>
                    <a:pt x="5186" y="1"/>
                  </a:moveTo>
                  <a:cubicBezTo>
                    <a:pt x="4432" y="1"/>
                    <a:pt x="3685" y="286"/>
                    <a:pt x="3131" y="817"/>
                  </a:cubicBezTo>
                  <a:cubicBezTo>
                    <a:pt x="2523" y="1425"/>
                    <a:pt x="2128" y="2276"/>
                    <a:pt x="2462" y="3553"/>
                  </a:cubicBezTo>
                  <a:cubicBezTo>
                    <a:pt x="2462" y="3553"/>
                    <a:pt x="0" y="4161"/>
                    <a:pt x="669" y="5984"/>
                  </a:cubicBezTo>
                  <a:cubicBezTo>
                    <a:pt x="1368" y="7838"/>
                    <a:pt x="4225" y="8568"/>
                    <a:pt x="4225" y="8568"/>
                  </a:cubicBezTo>
                  <a:cubicBezTo>
                    <a:pt x="4392" y="8586"/>
                    <a:pt x="4555" y="8594"/>
                    <a:pt x="4713" y="8594"/>
                  </a:cubicBezTo>
                  <a:cubicBezTo>
                    <a:pt x="6696" y="8594"/>
                    <a:pt x="8025" y="7291"/>
                    <a:pt x="8025" y="7291"/>
                  </a:cubicBezTo>
                  <a:cubicBezTo>
                    <a:pt x="9058" y="6349"/>
                    <a:pt x="8754" y="4829"/>
                    <a:pt x="8541" y="4039"/>
                  </a:cubicBezTo>
                  <a:cubicBezTo>
                    <a:pt x="8420" y="3735"/>
                    <a:pt x="8359" y="3492"/>
                    <a:pt x="8359" y="3492"/>
                  </a:cubicBezTo>
                  <a:cubicBezTo>
                    <a:pt x="9180" y="3158"/>
                    <a:pt x="9727" y="817"/>
                    <a:pt x="7842" y="452"/>
                  </a:cubicBezTo>
                  <a:cubicBezTo>
                    <a:pt x="7022" y="300"/>
                    <a:pt x="6383" y="209"/>
                    <a:pt x="5897" y="88"/>
                  </a:cubicBezTo>
                  <a:cubicBezTo>
                    <a:pt x="5663" y="29"/>
                    <a:pt x="5424" y="1"/>
                    <a:pt x="5186" y="1"/>
                  </a:cubicBezTo>
                  <a:close/>
                </a:path>
              </a:pathLst>
            </a:custGeom>
            <a:solidFill>
              <a:srgbClr val="F6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6"/>
            <p:cNvSpPr/>
            <p:nvPr/>
          </p:nvSpPr>
          <p:spPr>
            <a:xfrm>
              <a:off x="3327943" y="1305600"/>
              <a:ext cx="122569" cy="85119"/>
            </a:xfrm>
            <a:custGeom>
              <a:avLst/>
              <a:gdLst/>
              <a:ahLst/>
              <a:cxnLst/>
              <a:rect l="l" t="t" r="r" b="b"/>
              <a:pathLst>
                <a:path w="5685" h="3948" extrusionOk="0">
                  <a:moveTo>
                    <a:pt x="3800" y="0"/>
                  </a:moveTo>
                  <a:cubicBezTo>
                    <a:pt x="3709" y="365"/>
                    <a:pt x="3253" y="882"/>
                    <a:pt x="3070" y="1125"/>
                  </a:cubicBezTo>
                  <a:cubicBezTo>
                    <a:pt x="2918" y="1338"/>
                    <a:pt x="2827" y="1429"/>
                    <a:pt x="2827" y="1429"/>
                  </a:cubicBezTo>
                  <a:cubicBezTo>
                    <a:pt x="2007" y="1398"/>
                    <a:pt x="1" y="1155"/>
                    <a:pt x="1" y="1155"/>
                  </a:cubicBezTo>
                  <a:lnTo>
                    <a:pt x="1" y="1155"/>
                  </a:lnTo>
                  <a:cubicBezTo>
                    <a:pt x="426" y="1824"/>
                    <a:pt x="183" y="3222"/>
                    <a:pt x="183" y="3222"/>
                  </a:cubicBezTo>
                  <a:cubicBezTo>
                    <a:pt x="183" y="3222"/>
                    <a:pt x="2082" y="3947"/>
                    <a:pt x="3500" y="3947"/>
                  </a:cubicBezTo>
                  <a:cubicBezTo>
                    <a:pt x="4235" y="3947"/>
                    <a:pt x="4840" y="3753"/>
                    <a:pt x="4985" y="3161"/>
                  </a:cubicBezTo>
                  <a:cubicBezTo>
                    <a:pt x="5685" y="487"/>
                    <a:pt x="3800" y="0"/>
                    <a:pt x="3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6"/>
            <p:cNvSpPr/>
            <p:nvPr/>
          </p:nvSpPr>
          <p:spPr>
            <a:xfrm>
              <a:off x="3241444" y="1318623"/>
              <a:ext cx="80613" cy="60562"/>
            </a:xfrm>
            <a:custGeom>
              <a:avLst/>
              <a:gdLst/>
              <a:ahLst/>
              <a:cxnLst/>
              <a:rect l="l" t="t" r="r" b="b"/>
              <a:pathLst>
                <a:path w="3739" h="2809" extrusionOk="0">
                  <a:moveTo>
                    <a:pt x="2683" y="0"/>
                  </a:moveTo>
                  <a:cubicBezTo>
                    <a:pt x="2434" y="0"/>
                    <a:pt x="2234" y="35"/>
                    <a:pt x="2219" y="35"/>
                  </a:cubicBezTo>
                  <a:cubicBezTo>
                    <a:pt x="2128" y="35"/>
                    <a:pt x="2098" y="95"/>
                    <a:pt x="2098" y="187"/>
                  </a:cubicBezTo>
                  <a:cubicBezTo>
                    <a:pt x="2098" y="278"/>
                    <a:pt x="2158" y="308"/>
                    <a:pt x="2250" y="308"/>
                  </a:cubicBezTo>
                  <a:cubicBezTo>
                    <a:pt x="2348" y="296"/>
                    <a:pt x="2497" y="278"/>
                    <a:pt x="2657" y="278"/>
                  </a:cubicBezTo>
                  <a:cubicBezTo>
                    <a:pt x="2892" y="278"/>
                    <a:pt x="3151" y="316"/>
                    <a:pt x="3313" y="460"/>
                  </a:cubicBezTo>
                  <a:cubicBezTo>
                    <a:pt x="3374" y="521"/>
                    <a:pt x="3435" y="673"/>
                    <a:pt x="3435" y="825"/>
                  </a:cubicBezTo>
                  <a:cubicBezTo>
                    <a:pt x="3405" y="1433"/>
                    <a:pt x="1368" y="2223"/>
                    <a:pt x="122" y="2588"/>
                  </a:cubicBezTo>
                  <a:cubicBezTo>
                    <a:pt x="91" y="2588"/>
                    <a:pt x="0" y="2649"/>
                    <a:pt x="61" y="2740"/>
                  </a:cubicBezTo>
                  <a:cubicBezTo>
                    <a:pt x="61" y="2764"/>
                    <a:pt x="101" y="2809"/>
                    <a:pt x="164" y="2809"/>
                  </a:cubicBezTo>
                  <a:cubicBezTo>
                    <a:pt x="179" y="2809"/>
                    <a:pt x="196" y="2806"/>
                    <a:pt x="213" y="2801"/>
                  </a:cubicBezTo>
                  <a:cubicBezTo>
                    <a:pt x="547" y="2709"/>
                    <a:pt x="3496" y="1858"/>
                    <a:pt x="3678" y="886"/>
                  </a:cubicBezTo>
                  <a:lnTo>
                    <a:pt x="3678" y="825"/>
                  </a:lnTo>
                  <a:cubicBezTo>
                    <a:pt x="3739" y="551"/>
                    <a:pt x="3648" y="369"/>
                    <a:pt x="3496" y="217"/>
                  </a:cubicBezTo>
                  <a:cubicBezTo>
                    <a:pt x="3289" y="42"/>
                    <a:pt x="2957" y="0"/>
                    <a:pt x="2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6"/>
            <p:cNvSpPr/>
            <p:nvPr/>
          </p:nvSpPr>
          <p:spPr>
            <a:xfrm>
              <a:off x="3312872" y="1323280"/>
              <a:ext cx="78004" cy="14445"/>
            </a:xfrm>
            <a:custGeom>
              <a:avLst/>
              <a:gdLst/>
              <a:ahLst/>
              <a:cxnLst/>
              <a:rect l="l" t="t" r="r" b="b"/>
              <a:pathLst>
                <a:path w="3618" h="670" extrusionOk="0">
                  <a:moveTo>
                    <a:pt x="152" y="1"/>
                  </a:moveTo>
                  <a:cubicBezTo>
                    <a:pt x="61" y="1"/>
                    <a:pt x="0" y="62"/>
                    <a:pt x="0" y="122"/>
                  </a:cubicBezTo>
                  <a:cubicBezTo>
                    <a:pt x="0" y="214"/>
                    <a:pt x="31" y="274"/>
                    <a:pt x="122" y="274"/>
                  </a:cubicBezTo>
                  <a:cubicBezTo>
                    <a:pt x="152" y="274"/>
                    <a:pt x="2371" y="609"/>
                    <a:pt x="3466" y="670"/>
                  </a:cubicBezTo>
                  <a:cubicBezTo>
                    <a:pt x="3526" y="670"/>
                    <a:pt x="3617" y="609"/>
                    <a:pt x="3617" y="548"/>
                  </a:cubicBezTo>
                  <a:cubicBezTo>
                    <a:pt x="3617" y="457"/>
                    <a:pt x="3526" y="396"/>
                    <a:pt x="3466" y="396"/>
                  </a:cubicBezTo>
                  <a:cubicBezTo>
                    <a:pt x="2341" y="305"/>
                    <a:pt x="183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6"/>
            <p:cNvSpPr/>
            <p:nvPr/>
          </p:nvSpPr>
          <p:spPr>
            <a:xfrm>
              <a:off x="3306318" y="1325630"/>
              <a:ext cx="35402" cy="85334"/>
            </a:xfrm>
            <a:custGeom>
              <a:avLst/>
              <a:gdLst/>
              <a:ahLst/>
              <a:cxnLst/>
              <a:rect l="l" t="t" r="r" b="b"/>
              <a:pathLst>
                <a:path w="1642" h="3958" extrusionOk="0">
                  <a:moveTo>
                    <a:pt x="667" y="1"/>
                  </a:moveTo>
                  <a:cubicBezTo>
                    <a:pt x="647" y="1"/>
                    <a:pt x="626" y="5"/>
                    <a:pt x="608" y="13"/>
                  </a:cubicBezTo>
                  <a:cubicBezTo>
                    <a:pt x="578" y="44"/>
                    <a:pt x="517" y="135"/>
                    <a:pt x="578" y="196"/>
                  </a:cubicBezTo>
                  <a:cubicBezTo>
                    <a:pt x="1642" y="2050"/>
                    <a:pt x="122" y="3661"/>
                    <a:pt x="31" y="3752"/>
                  </a:cubicBezTo>
                  <a:cubicBezTo>
                    <a:pt x="0" y="3783"/>
                    <a:pt x="0" y="3904"/>
                    <a:pt x="31" y="3935"/>
                  </a:cubicBezTo>
                  <a:cubicBezTo>
                    <a:pt x="61" y="3950"/>
                    <a:pt x="99" y="3957"/>
                    <a:pt x="137" y="3957"/>
                  </a:cubicBezTo>
                  <a:cubicBezTo>
                    <a:pt x="175" y="3957"/>
                    <a:pt x="213" y="3950"/>
                    <a:pt x="244" y="3935"/>
                  </a:cubicBezTo>
                  <a:cubicBezTo>
                    <a:pt x="274" y="3935"/>
                    <a:pt x="1004" y="3175"/>
                    <a:pt x="1186" y="2111"/>
                  </a:cubicBezTo>
                  <a:cubicBezTo>
                    <a:pt x="1307" y="1503"/>
                    <a:pt x="1247" y="804"/>
                    <a:pt x="791" y="44"/>
                  </a:cubicBezTo>
                  <a:cubicBezTo>
                    <a:pt x="769" y="22"/>
                    <a:pt x="71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6"/>
            <p:cNvSpPr/>
            <p:nvPr/>
          </p:nvSpPr>
          <p:spPr>
            <a:xfrm>
              <a:off x="3308280" y="1262351"/>
              <a:ext cx="20999" cy="63192"/>
            </a:xfrm>
            <a:custGeom>
              <a:avLst/>
              <a:gdLst/>
              <a:ahLst/>
              <a:cxnLst/>
              <a:rect l="l" t="t" r="r" b="b"/>
              <a:pathLst>
                <a:path w="974" h="2931" extrusionOk="0">
                  <a:moveTo>
                    <a:pt x="609" y="0"/>
                  </a:moveTo>
                  <a:cubicBezTo>
                    <a:pt x="517" y="0"/>
                    <a:pt x="487" y="61"/>
                    <a:pt x="487" y="152"/>
                  </a:cubicBezTo>
                  <a:cubicBezTo>
                    <a:pt x="973" y="2128"/>
                    <a:pt x="61" y="2675"/>
                    <a:pt x="61" y="2675"/>
                  </a:cubicBezTo>
                  <a:cubicBezTo>
                    <a:pt x="31" y="2736"/>
                    <a:pt x="1" y="2797"/>
                    <a:pt x="31" y="2888"/>
                  </a:cubicBezTo>
                  <a:cubicBezTo>
                    <a:pt x="53" y="2909"/>
                    <a:pt x="104" y="2931"/>
                    <a:pt x="154" y="2931"/>
                  </a:cubicBezTo>
                  <a:cubicBezTo>
                    <a:pt x="175" y="2931"/>
                    <a:pt x="196" y="2927"/>
                    <a:pt x="213" y="2918"/>
                  </a:cubicBezTo>
                  <a:cubicBezTo>
                    <a:pt x="244" y="2918"/>
                    <a:pt x="700" y="2645"/>
                    <a:pt x="852" y="1824"/>
                  </a:cubicBezTo>
                  <a:cubicBezTo>
                    <a:pt x="943" y="1398"/>
                    <a:pt x="943" y="821"/>
                    <a:pt x="761" y="91"/>
                  </a:cubicBezTo>
                  <a:cubicBezTo>
                    <a:pt x="761" y="31"/>
                    <a:pt x="669" y="0"/>
                    <a:pt x="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6"/>
            <p:cNvSpPr/>
            <p:nvPr/>
          </p:nvSpPr>
          <p:spPr>
            <a:xfrm>
              <a:off x="3350882" y="1271514"/>
              <a:ext cx="23608" cy="62179"/>
            </a:xfrm>
            <a:custGeom>
              <a:avLst/>
              <a:gdLst/>
              <a:ahLst/>
              <a:cxnLst/>
              <a:rect l="l" t="t" r="r" b="b"/>
              <a:pathLst>
                <a:path w="1095" h="2884" extrusionOk="0">
                  <a:moveTo>
                    <a:pt x="760" y="1"/>
                  </a:moveTo>
                  <a:cubicBezTo>
                    <a:pt x="669" y="1"/>
                    <a:pt x="639" y="92"/>
                    <a:pt x="639" y="183"/>
                  </a:cubicBezTo>
                  <a:cubicBezTo>
                    <a:pt x="1095" y="2098"/>
                    <a:pt x="152" y="2554"/>
                    <a:pt x="92" y="2615"/>
                  </a:cubicBezTo>
                  <a:cubicBezTo>
                    <a:pt x="31" y="2645"/>
                    <a:pt x="0" y="2706"/>
                    <a:pt x="31" y="2797"/>
                  </a:cubicBezTo>
                  <a:cubicBezTo>
                    <a:pt x="52" y="2840"/>
                    <a:pt x="104" y="2883"/>
                    <a:pt x="154" y="2883"/>
                  </a:cubicBezTo>
                  <a:cubicBezTo>
                    <a:pt x="175" y="2883"/>
                    <a:pt x="195" y="2876"/>
                    <a:pt x="213" y="2858"/>
                  </a:cubicBezTo>
                  <a:cubicBezTo>
                    <a:pt x="244" y="2827"/>
                    <a:pt x="821" y="2554"/>
                    <a:pt x="973" y="1703"/>
                  </a:cubicBezTo>
                  <a:cubicBezTo>
                    <a:pt x="1064" y="1277"/>
                    <a:pt x="1064" y="791"/>
                    <a:pt x="882" y="122"/>
                  </a:cubicBezTo>
                  <a:cubicBezTo>
                    <a:pt x="882" y="61"/>
                    <a:pt x="821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6"/>
            <p:cNvSpPr/>
            <p:nvPr/>
          </p:nvSpPr>
          <p:spPr>
            <a:xfrm>
              <a:off x="3330573" y="1266922"/>
              <a:ext cx="21646" cy="63494"/>
            </a:xfrm>
            <a:custGeom>
              <a:avLst/>
              <a:gdLst/>
              <a:ahLst/>
              <a:cxnLst/>
              <a:rect l="l" t="t" r="r" b="b"/>
              <a:pathLst>
                <a:path w="1004" h="2945" extrusionOk="0">
                  <a:moveTo>
                    <a:pt x="638" y="1"/>
                  </a:moveTo>
                  <a:cubicBezTo>
                    <a:pt x="547" y="1"/>
                    <a:pt x="517" y="92"/>
                    <a:pt x="517" y="153"/>
                  </a:cubicBezTo>
                  <a:cubicBezTo>
                    <a:pt x="1003" y="2129"/>
                    <a:pt x="91" y="2706"/>
                    <a:pt x="91" y="2706"/>
                  </a:cubicBezTo>
                  <a:cubicBezTo>
                    <a:pt x="61" y="2736"/>
                    <a:pt x="0" y="2828"/>
                    <a:pt x="61" y="2888"/>
                  </a:cubicBezTo>
                  <a:cubicBezTo>
                    <a:pt x="82" y="2909"/>
                    <a:pt x="132" y="2945"/>
                    <a:pt x="181" y="2945"/>
                  </a:cubicBezTo>
                  <a:cubicBezTo>
                    <a:pt x="203" y="2945"/>
                    <a:pt x="224" y="2938"/>
                    <a:pt x="243" y="2919"/>
                  </a:cubicBezTo>
                  <a:cubicBezTo>
                    <a:pt x="274" y="2919"/>
                    <a:pt x="730" y="2676"/>
                    <a:pt x="882" y="1825"/>
                  </a:cubicBezTo>
                  <a:cubicBezTo>
                    <a:pt x="973" y="1399"/>
                    <a:pt x="973" y="882"/>
                    <a:pt x="790" y="122"/>
                  </a:cubicBezTo>
                  <a:cubicBezTo>
                    <a:pt x="790" y="31"/>
                    <a:pt x="699" y="1"/>
                    <a:pt x="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6"/>
            <p:cNvSpPr/>
            <p:nvPr/>
          </p:nvSpPr>
          <p:spPr>
            <a:xfrm>
              <a:off x="3372507" y="1280030"/>
              <a:ext cx="22961" cy="54806"/>
            </a:xfrm>
            <a:custGeom>
              <a:avLst/>
              <a:gdLst/>
              <a:ahLst/>
              <a:cxnLst/>
              <a:rect l="l" t="t" r="r" b="b"/>
              <a:pathLst>
                <a:path w="1065" h="2542" extrusionOk="0">
                  <a:moveTo>
                    <a:pt x="851" y="1"/>
                  </a:moveTo>
                  <a:cubicBezTo>
                    <a:pt x="760" y="1"/>
                    <a:pt x="730" y="92"/>
                    <a:pt x="730" y="153"/>
                  </a:cubicBezTo>
                  <a:cubicBezTo>
                    <a:pt x="1003" y="1551"/>
                    <a:pt x="122" y="2250"/>
                    <a:pt x="92" y="2280"/>
                  </a:cubicBezTo>
                  <a:cubicBezTo>
                    <a:pt x="0" y="2311"/>
                    <a:pt x="0" y="2402"/>
                    <a:pt x="61" y="2463"/>
                  </a:cubicBezTo>
                  <a:cubicBezTo>
                    <a:pt x="80" y="2521"/>
                    <a:pt x="112" y="2542"/>
                    <a:pt x="156" y="2542"/>
                  </a:cubicBezTo>
                  <a:cubicBezTo>
                    <a:pt x="181" y="2542"/>
                    <a:pt x="210" y="2535"/>
                    <a:pt x="244" y="2524"/>
                  </a:cubicBezTo>
                  <a:cubicBezTo>
                    <a:pt x="274" y="2524"/>
                    <a:pt x="851" y="2068"/>
                    <a:pt x="1003" y="1186"/>
                  </a:cubicBezTo>
                  <a:cubicBezTo>
                    <a:pt x="1034" y="882"/>
                    <a:pt x="1064" y="548"/>
                    <a:pt x="1003" y="122"/>
                  </a:cubicBezTo>
                  <a:cubicBezTo>
                    <a:pt x="1003" y="31"/>
                    <a:pt x="912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6"/>
            <p:cNvSpPr/>
            <p:nvPr/>
          </p:nvSpPr>
          <p:spPr>
            <a:xfrm>
              <a:off x="2233535" y="1232641"/>
              <a:ext cx="406988" cy="578131"/>
            </a:xfrm>
            <a:custGeom>
              <a:avLst/>
              <a:gdLst/>
              <a:ahLst/>
              <a:cxnLst/>
              <a:rect l="l" t="t" r="r" b="b"/>
              <a:pathLst>
                <a:path w="18877" h="26815" extrusionOk="0">
                  <a:moveTo>
                    <a:pt x="9224" y="1"/>
                  </a:moveTo>
                  <a:cubicBezTo>
                    <a:pt x="7034" y="1"/>
                    <a:pt x="4527" y="623"/>
                    <a:pt x="2341" y="2746"/>
                  </a:cubicBezTo>
                  <a:cubicBezTo>
                    <a:pt x="2341" y="2746"/>
                    <a:pt x="1" y="5664"/>
                    <a:pt x="700" y="15117"/>
                  </a:cubicBezTo>
                  <a:cubicBezTo>
                    <a:pt x="761" y="15816"/>
                    <a:pt x="1277" y="24053"/>
                    <a:pt x="1095" y="24813"/>
                  </a:cubicBezTo>
                  <a:cubicBezTo>
                    <a:pt x="4258" y="25674"/>
                    <a:pt x="7330" y="26815"/>
                    <a:pt x="10519" y="26815"/>
                  </a:cubicBezTo>
                  <a:cubicBezTo>
                    <a:pt x="13184" y="26815"/>
                    <a:pt x="15929" y="26019"/>
                    <a:pt x="18876" y="23597"/>
                  </a:cubicBezTo>
                  <a:cubicBezTo>
                    <a:pt x="18238" y="21014"/>
                    <a:pt x="17326" y="12412"/>
                    <a:pt x="17326" y="10831"/>
                  </a:cubicBezTo>
                  <a:cubicBezTo>
                    <a:pt x="17326" y="3354"/>
                    <a:pt x="14803" y="1257"/>
                    <a:pt x="14803" y="1257"/>
                  </a:cubicBezTo>
                  <a:cubicBezTo>
                    <a:pt x="14803" y="1257"/>
                    <a:pt x="12333" y="1"/>
                    <a:pt x="9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6"/>
            <p:cNvSpPr/>
            <p:nvPr/>
          </p:nvSpPr>
          <p:spPr>
            <a:xfrm>
              <a:off x="2308909" y="2197408"/>
              <a:ext cx="452846" cy="276593"/>
            </a:xfrm>
            <a:custGeom>
              <a:avLst/>
              <a:gdLst/>
              <a:ahLst/>
              <a:cxnLst/>
              <a:rect l="l" t="t" r="r" b="b"/>
              <a:pathLst>
                <a:path w="21004" h="12829" extrusionOk="0">
                  <a:moveTo>
                    <a:pt x="18385" y="0"/>
                  </a:moveTo>
                  <a:cubicBezTo>
                    <a:pt x="13962" y="0"/>
                    <a:pt x="4097" y="2431"/>
                    <a:pt x="31" y="3500"/>
                  </a:cubicBezTo>
                  <a:cubicBezTo>
                    <a:pt x="91" y="4351"/>
                    <a:pt x="213" y="5901"/>
                    <a:pt x="243" y="7695"/>
                  </a:cubicBezTo>
                  <a:cubicBezTo>
                    <a:pt x="304" y="9214"/>
                    <a:pt x="213" y="10917"/>
                    <a:pt x="0" y="12467"/>
                  </a:cubicBezTo>
                  <a:cubicBezTo>
                    <a:pt x="0" y="12467"/>
                    <a:pt x="2015" y="12828"/>
                    <a:pt x="5315" y="12828"/>
                  </a:cubicBezTo>
                  <a:cubicBezTo>
                    <a:pt x="9175" y="12828"/>
                    <a:pt x="14793" y="12334"/>
                    <a:pt x="21004" y="10187"/>
                  </a:cubicBezTo>
                  <a:lnTo>
                    <a:pt x="19028" y="1646"/>
                  </a:lnTo>
                  <a:lnTo>
                    <a:pt x="18694" y="5"/>
                  </a:lnTo>
                  <a:cubicBezTo>
                    <a:pt x="18594" y="2"/>
                    <a:pt x="18491" y="0"/>
                    <a:pt x="18385" y="0"/>
                  </a:cubicBezTo>
                  <a:close/>
                </a:path>
              </a:pathLst>
            </a:custGeom>
            <a:solidFill>
              <a:srgbClr val="F6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6"/>
            <p:cNvSpPr/>
            <p:nvPr/>
          </p:nvSpPr>
          <p:spPr>
            <a:xfrm>
              <a:off x="2715207" y="2212069"/>
              <a:ext cx="32793" cy="36566"/>
            </a:xfrm>
            <a:custGeom>
              <a:avLst/>
              <a:gdLst/>
              <a:ahLst/>
              <a:cxnLst/>
              <a:rect l="l" t="t" r="r" b="b"/>
              <a:pathLst>
                <a:path w="1521" h="1696" extrusionOk="0">
                  <a:moveTo>
                    <a:pt x="161" y="1"/>
                  </a:moveTo>
                  <a:cubicBezTo>
                    <a:pt x="69" y="1"/>
                    <a:pt x="8" y="9"/>
                    <a:pt x="1" y="24"/>
                  </a:cubicBezTo>
                  <a:lnTo>
                    <a:pt x="365" y="1695"/>
                  </a:lnTo>
                  <a:cubicBezTo>
                    <a:pt x="1520" y="1179"/>
                    <a:pt x="1216" y="206"/>
                    <a:pt x="1216" y="206"/>
                  </a:cubicBezTo>
                  <a:cubicBezTo>
                    <a:pt x="988" y="69"/>
                    <a:pt x="436" y="1"/>
                    <a:pt x="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6"/>
            <p:cNvSpPr/>
            <p:nvPr/>
          </p:nvSpPr>
          <p:spPr>
            <a:xfrm>
              <a:off x="2262749" y="2293178"/>
              <a:ext cx="51421" cy="42667"/>
            </a:xfrm>
            <a:custGeom>
              <a:avLst/>
              <a:gdLst/>
              <a:ahLst/>
              <a:cxnLst/>
              <a:rect l="l" t="t" r="r" b="b"/>
              <a:pathLst>
                <a:path w="2385" h="1979" extrusionOk="0">
                  <a:moveTo>
                    <a:pt x="2293" y="0"/>
                  </a:moveTo>
                  <a:lnTo>
                    <a:pt x="378" y="669"/>
                  </a:lnTo>
                  <a:cubicBezTo>
                    <a:pt x="378" y="669"/>
                    <a:pt x="0" y="1978"/>
                    <a:pt x="2232" y="1978"/>
                  </a:cubicBezTo>
                  <a:cubicBezTo>
                    <a:pt x="2281" y="1978"/>
                    <a:pt x="2332" y="1977"/>
                    <a:pt x="2384" y="1976"/>
                  </a:cubicBezTo>
                  <a:lnTo>
                    <a:pt x="22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6"/>
            <p:cNvSpPr/>
            <p:nvPr/>
          </p:nvSpPr>
          <p:spPr>
            <a:xfrm>
              <a:off x="2135243" y="1648987"/>
              <a:ext cx="659930" cy="658636"/>
            </a:xfrm>
            <a:custGeom>
              <a:avLst/>
              <a:gdLst/>
              <a:ahLst/>
              <a:cxnLst/>
              <a:rect l="l" t="t" r="r" b="b"/>
              <a:pathLst>
                <a:path w="30609" h="30549" extrusionOk="0">
                  <a:moveTo>
                    <a:pt x="9636" y="1"/>
                  </a:moveTo>
                  <a:cubicBezTo>
                    <a:pt x="9636" y="1"/>
                    <a:pt x="9605" y="1"/>
                    <a:pt x="9514" y="31"/>
                  </a:cubicBezTo>
                  <a:cubicBezTo>
                    <a:pt x="9028" y="152"/>
                    <a:pt x="7326" y="548"/>
                    <a:pt x="5259" y="1186"/>
                  </a:cubicBezTo>
                  <a:cubicBezTo>
                    <a:pt x="4955" y="1308"/>
                    <a:pt x="4651" y="1399"/>
                    <a:pt x="4347" y="1520"/>
                  </a:cubicBezTo>
                  <a:cubicBezTo>
                    <a:pt x="0" y="2949"/>
                    <a:pt x="304" y="7691"/>
                    <a:pt x="2098" y="11916"/>
                  </a:cubicBezTo>
                  <a:cubicBezTo>
                    <a:pt x="2523" y="12858"/>
                    <a:pt x="2918" y="13891"/>
                    <a:pt x="3283" y="14894"/>
                  </a:cubicBezTo>
                  <a:cubicBezTo>
                    <a:pt x="3313" y="15046"/>
                    <a:pt x="3405" y="15138"/>
                    <a:pt x="3435" y="15289"/>
                  </a:cubicBezTo>
                  <a:cubicBezTo>
                    <a:pt x="3526" y="15502"/>
                    <a:pt x="3587" y="15715"/>
                    <a:pt x="3678" y="15897"/>
                  </a:cubicBezTo>
                  <a:cubicBezTo>
                    <a:pt x="4772" y="19089"/>
                    <a:pt x="5593" y="22280"/>
                    <a:pt x="5958" y="24408"/>
                  </a:cubicBezTo>
                  <a:cubicBezTo>
                    <a:pt x="6171" y="25867"/>
                    <a:pt x="6292" y="27509"/>
                    <a:pt x="6323" y="29332"/>
                  </a:cubicBezTo>
                  <a:lnTo>
                    <a:pt x="6323" y="30548"/>
                  </a:lnTo>
                  <a:cubicBezTo>
                    <a:pt x="10170" y="29066"/>
                    <a:pt x="18907" y="26007"/>
                    <a:pt x="25197" y="26007"/>
                  </a:cubicBezTo>
                  <a:cubicBezTo>
                    <a:pt x="26262" y="26007"/>
                    <a:pt x="27257" y="26095"/>
                    <a:pt x="28147" y="26293"/>
                  </a:cubicBezTo>
                  <a:cubicBezTo>
                    <a:pt x="28056" y="25928"/>
                    <a:pt x="28025" y="25624"/>
                    <a:pt x="27964" y="25320"/>
                  </a:cubicBezTo>
                  <a:cubicBezTo>
                    <a:pt x="27873" y="24925"/>
                    <a:pt x="27812" y="24530"/>
                    <a:pt x="27752" y="24195"/>
                  </a:cubicBezTo>
                  <a:cubicBezTo>
                    <a:pt x="27691" y="23770"/>
                    <a:pt x="27630" y="23405"/>
                    <a:pt x="27600" y="23101"/>
                  </a:cubicBezTo>
                  <a:cubicBezTo>
                    <a:pt x="27600" y="23010"/>
                    <a:pt x="27569" y="22949"/>
                    <a:pt x="27569" y="22858"/>
                  </a:cubicBezTo>
                  <a:lnTo>
                    <a:pt x="27569" y="22828"/>
                  </a:lnTo>
                  <a:lnTo>
                    <a:pt x="27752" y="22645"/>
                  </a:lnTo>
                  <a:cubicBezTo>
                    <a:pt x="28268" y="22098"/>
                    <a:pt x="30183" y="19514"/>
                    <a:pt x="30396" y="17660"/>
                  </a:cubicBezTo>
                  <a:cubicBezTo>
                    <a:pt x="30609" y="15563"/>
                    <a:pt x="29332" y="14074"/>
                    <a:pt x="28299" y="10791"/>
                  </a:cubicBezTo>
                  <a:cubicBezTo>
                    <a:pt x="28116" y="10244"/>
                    <a:pt x="27964" y="9666"/>
                    <a:pt x="27812" y="9150"/>
                  </a:cubicBezTo>
                  <a:cubicBezTo>
                    <a:pt x="27691" y="8663"/>
                    <a:pt x="27539" y="8147"/>
                    <a:pt x="27448" y="7630"/>
                  </a:cubicBezTo>
                  <a:lnTo>
                    <a:pt x="27448" y="7599"/>
                  </a:lnTo>
                  <a:cubicBezTo>
                    <a:pt x="27448" y="7539"/>
                    <a:pt x="27448" y="7478"/>
                    <a:pt x="27417" y="7447"/>
                  </a:cubicBezTo>
                  <a:cubicBezTo>
                    <a:pt x="26840" y="4438"/>
                    <a:pt x="26840" y="2827"/>
                    <a:pt x="24682" y="1885"/>
                  </a:cubicBezTo>
                  <a:cubicBezTo>
                    <a:pt x="24195" y="1672"/>
                    <a:pt x="23587" y="1460"/>
                    <a:pt x="22827" y="1308"/>
                  </a:cubicBezTo>
                  <a:cubicBezTo>
                    <a:pt x="21976" y="1125"/>
                    <a:pt x="20913" y="973"/>
                    <a:pt x="19666" y="821"/>
                  </a:cubicBezTo>
                  <a:lnTo>
                    <a:pt x="18754" y="760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6"/>
            <p:cNvSpPr/>
            <p:nvPr/>
          </p:nvSpPr>
          <p:spPr>
            <a:xfrm>
              <a:off x="2336420" y="1648900"/>
              <a:ext cx="223491" cy="139687"/>
            </a:xfrm>
            <a:custGeom>
              <a:avLst/>
              <a:gdLst/>
              <a:ahLst/>
              <a:cxnLst/>
              <a:rect l="l" t="t" r="r" b="b"/>
              <a:pathLst>
                <a:path w="10366" h="6479" extrusionOk="0">
                  <a:moveTo>
                    <a:pt x="275" y="0"/>
                  </a:moveTo>
                  <a:cubicBezTo>
                    <a:pt x="229" y="0"/>
                    <a:pt x="179" y="23"/>
                    <a:pt x="122" y="65"/>
                  </a:cubicBezTo>
                  <a:cubicBezTo>
                    <a:pt x="1" y="126"/>
                    <a:pt x="1" y="248"/>
                    <a:pt x="62" y="369"/>
                  </a:cubicBezTo>
                  <a:cubicBezTo>
                    <a:pt x="244" y="612"/>
                    <a:pt x="4408" y="6479"/>
                    <a:pt x="7387" y="6479"/>
                  </a:cubicBezTo>
                  <a:lnTo>
                    <a:pt x="7630" y="6479"/>
                  </a:lnTo>
                  <a:cubicBezTo>
                    <a:pt x="8420" y="6418"/>
                    <a:pt x="8998" y="6023"/>
                    <a:pt x="9363" y="5476"/>
                  </a:cubicBezTo>
                  <a:cubicBezTo>
                    <a:pt x="10366" y="3713"/>
                    <a:pt x="9150" y="521"/>
                    <a:pt x="9120" y="369"/>
                  </a:cubicBezTo>
                  <a:cubicBezTo>
                    <a:pt x="9096" y="276"/>
                    <a:pt x="9020" y="237"/>
                    <a:pt x="8931" y="237"/>
                  </a:cubicBezTo>
                  <a:cubicBezTo>
                    <a:pt x="8903" y="237"/>
                    <a:pt x="8875" y="241"/>
                    <a:pt x="8846" y="248"/>
                  </a:cubicBezTo>
                  <a:cubicBezTo>
                    <a:pt x="8755" y="278"/>
                    <a:pt x="8694" y="400"/>
                    <a:pt x="8755" y="521"/>
                  </a:cubicBezTo>
                  <a:cubicBezTo>
                    <a:pt x="8755" y="552"/>
                    <a:pt x="9940" y="3682"/>
                    <a:pt x="8998" y="5233"/>
                  </a:cubicBezTo>
                  <a:cubicBezTo>
                    <a:pt x="8694" y="5719"/>
                    <a:pt x="8238" y="5992"/>
                    <a:pt x="7600" y="6053"/>
                  </a:cubicBezTo>
                  <a:cubicBezTo>
                    <a:pt x="7522" y="6064"/>
                    <a:pt x="7443" y="6069"/>
                    <a:pt x="7362" y="6069"/>
                  </a:cubicBezTo>
                  <a:cubicBezTo>
                    <a:pt x="4617" y="6069"/>
                    <a:pt x="456" y="184"/>
                    <a:pt x="426" y="96"/>
                  </a:cubicBezTo>
                  <a:cubicBezTo>
                    <a:pt x="377" y="31"/>
                    <a:pt x="329" y="0"/>
                    <a:pt x="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6"/>
            <p:cNvSpPr/>
            <p:nvPr/>
          </p:nvSpPr>
          <p:spPr>
            <a:xfrm>
              <a:off x="2666719" y="1689627"/>
              <a:ext cx="66858" cy="156633"/>
            </a:xfrm>
            <a:custGeom>
              <a:avLst/>
              <a:gdLst/>
              <a:ahLst/>
              <a:cxnLst/>
              <a:rect l="l" t="t" r="r" b="b"/>
              <a:pathLst>
                <a:path w="3101" h="7265" extrusionOk="0">
                  <a:moveTo>
                    <a:pt x="0" y="0"/>
                  </a:moveTo>
                  <a:cubicBezTo>
                    <a:pt x="213" y="2006"/>
                    <a:pt x="1368" y="5167"/>
                    <a:pt x="3101" y="7265"/>
                  </a:cubicBezTo>
                  <a:cubicBezTo>
                    <a:pt x="2979" y="6748"/>
                    <a:pt x="2857" y="6262"/>
                    <a:pt x="2766" y="5745"/>
                  </a:cubicBezTo>
                  <a:lnTo>
                    <a:pt x="2766" y="5714"/>
                  </a:lnTo>
                  <a:cubicBezTo>
                    <a:pt x="2766" y="5654"/>
                    <a:pt x="2736" y="5593"/>
                    <a:pt x="2736" y="5562"/>
                  </a:cubicBezTo>
                  <a:cubicBezTo>
                    <a:pt x="2553" y="2462"/>
                    <a:pt x="3101" y="882"/>
                    <a:pt x="0" y="0"/>
                  </a:cubicBezTo>
                  <a:close/>
                </a:path>
              </a:pathLst>
            </a:custGeom>
            <a:solidFill>
              <a:srgbClr val="F6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6"/>
            <p:cNvSpPr/>
            <p:nvPr/>
          </p:nvSpPr>
          <p:spPr>
            <a:xfrm>
              <a:off x="2135243" y="1674535"/>
              <a:ext cx="210382" cy="318032"/>
            </a:xfrm>
            <a:custGeom>
              <a:avLst/>
              <a:gdLst/>
              <a:ahLst/>
              <a:cxnLst/>
              <a:rect l="l" t="t" r="r" b="b"/>
              <a:pathLst>
                <a:path w="9758" h="14751" extrusionOk="0">
                  <a:moveTo>
                    <a:pt x="5228" y="1"/>
                  </a:moveTo>
                  <a:cubicBezTo>
                    <a:pt x="4924" y="123"/>
                    <a:pt x="4620" y="214"/>
                    <a:pt x="4317" y="335"/>
                  </a:cubicBezTo>
                  <a:cubicBezTo>
                    <a:pt x="0" y="1764"/>
                    <a:pt x="243" y="6506"/>
                    <a:pt x="2067" y="10731"/>
                  </a:cubicBezTo>
                  <a:cubicBezTo>
                    <a:pt x="2493" y="11673"/>
                    <a:pt x="2858" y="12706"/>
                    <a:pt x="3253" y="13709"/>
                  </a:cubicBezTo>
                  <a:cubicBezTo>
                    <a:pt x="3283" y="13861"/>
                    <a:pt x="3374" y="13953"/>
                    <a:pt x="3405" y="14104"/>
                  </a:cubicBezTo>
                  <a:cubicBezTo>
                    <a:pt x="3465" y="14317"/>
                    <a:pt x="3557" y="14530"/>
                    <a:pt x="3617" y="14712"/>
                  </a:cubicBezTo>
                  <a:cubicBezTo>
                    <a:pt x="3768" y="14738"/>
                    <a:pt x="3920" y="14750"/>
                    <a:pt x="4072" y="14750"/>
                  </a:cubicBezTo>
                  <a:cubicBezTo>
                    <a:pt x="6646" y="14750"/>
                    <a:pt x="9313" y="11204"/>
                    <a:pt x="9514" y="7387"/>
                  </a:cubicBezTo>
                  <a:cubicBezTo>
                    <a:pt x="9757" y="2767"/>
                    <a:pt x="7690" y="518"/>
                    <a:pt x="5228" y="1"/>
                  </a:cubicBezTo>
                  <a:close/>
                </a:path>
              </a:pathLst>
            </a:custGeom>
            <a:solidFill>
              <a:srgbClr val="F6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6"/>
            <p:cNvSpPr/>
            <p:nvPr/>
          </p:nvSpPr>
          <p:spPr>
            <a:xfrm>
              <a:off x="2253198" y="1208602"/>
              <a:ext cx="392866" cy="365722"/>
            </a:xfrm>
            <a:custGeom>
              <a:avLst/>
              <a:gdLst/>
              <a:ahLst/>
              <a:cxnLst/>
              <a:rect l="l" t="t" r="r" b="b"/>
              <a:pathLst>
                <a:path w="18222" h="16963" extrusionOk="0">
                  <a:moveTo>
                    <a:pt x="7964" y="1"/>
                  </a:moveTo>
                  <a:cubicBezTo>
                    <a:pt x="3982" y="1"/>
                    <a:pt x="1672" y="2736"/>
                    <a:pt x="1125" y="4530"/>
                  </a:cubicBezTo>
                  <a:cubicBezTo>
                    <a:pt x="396" y="6900"/>
                    <a:pt x="1" y="9119"/>
                    <a:pt x="1885" y="12858"/>
                  </a:cubicBezTo>
                  <a:cubicBezTo>
                    <a:pt x="3830" y="16631"/>
                    <a:pt x="7891" y="16688"/>
                    <a:pt x="8135" y="16688"/>
                  </a:cubicBezTo>
                  <a:cubicBezTo>
                    <a:pt x="8143" y="16688"/>
                    <a:pt x="8147" y="16688"/>
                    <a:pt x="8147" y="16688"/>
                  </a:cubicBezTo>
                  <a:cubicBezTo>
                    <a:pt x="8834" y="16875"/>
                    <a:pt x="9486" y="16962"/>
                    <a:pt x="10101" y="16962"/>
                  </a:cubicBezTo>
                  <a:cubicBezTo>
                    <a:pt x="15688" y="16962"/>
                    <a:pt x="18221" y="9759"/>
                    <a:pt x="16414" y="4530"/>
                  </a:cubicBezTo>
                  <a:cubicBezTo>
                    <a:pt x="15290" y="1399"/>
                    <a:pt x="12007" y="1"/>
                    <a:pt x="79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6"/>
            <p:cNvSpPr/>
            <p:nvPr/>
          </p:nvSpPr>
          <p:spPr>
            <a:xfrm>
              <a:off x="2582182" y="1430390"/>
              <a:ext cx="50731" cy="90638"/>
            </a:xfrm>
            <a:custGeom>
              <a:avLst/>
              <a:gdLst/>
              <a:ahLst/>
              <a:cxnLst/>
              <a:rect l="l" t="t" r="r" b="b"/>
              <a:pathLst>
                <a:path w="2353" h="4204" extrusionOk="0">
                  <a:moveTo>
                    <a:pt x="1036" y="1"/>
                  </a:moveTo>
                  <a:cubicBezTo>
                    <a:pt x="514" y="1"/>
                    <a:pt x="0" y="595"/>
                    <a:pt x="0" y="595"/>
                  </a:cubicBezTo>
                  <a:lnTo>
                    <a:pt x="183" y="4152"/>
                  </a:lnTo>
                  <a:cubicBezTo>
                    <a:pt x="316" y="4187"/>
                    <a:pt x="442" y="4203"/>
                    <a:pt x="561" y="4203"/>
                  </a:cubicBezTo>
                  <a:cubicBezTo>
                    <a:pt x="1983" y="4203"/>
                    <a:pt x="2352" y="1830"/>
                    <a:pt x="1763" y="595"/>
                  </a:cubicBezTo>
                  <a:cubicBezTo>
                    <a:pt x="1561" y="149"/>
                    <a:pt x="1297" y="1"/>
                    <a:pt x="1036" y="1"/>
                  </a:cubicBezTo>
                  <a:close/>
                </a:path>
              </a:pathLst>
            </a:custGeom>
            <a:solidFill>
              <a:srgbClr val="F6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6"/>
            <p:cNvSpPr/>
            <p:nvPr/>
          </p:nvSpPr>
          <p:spPr>
            <a:xfrm>
              <a:off x="2542210" y="1498907"/>
              <a:ext cx="88482" cy="88504"/>
            </a:xfrm>
            <a:custGeom>
              <a:avLst/>
              <a:gdLst/>
              <a:ahLst/>
              <a:cxnLst/>
              <a:rect l="l" t="t" r="r" b="b"/>
              <a:pathLst>
                <a:path w="4104" h="4105" extrusionOk="0">
                  <a:moveTo>
                    <a:pt x="2006" y="1"/>
                  </a:moveTo>
                  <a:cubicBezTo>
                    <a:pt x="2006" y="153"/>
                    <a:pt x="2037" y="274"/>
                    <a:pt x="2128" y="305"/>
                  </a:cubicBezTo>
                  <a:cubicBezTo>
                    <a:pt x="2341" y="305"/>
                    <a:pt x="2584" y="366"/>
                    <a:pt x="2766" y="457"/>
                  </a:cubicBezTo>
                  <a:cubicBezTo>
                    <a:pt x="3344" y="730"/>
                    <a:pt x="3769" y="1308"/>
                    <a:pt x="3769" y="2007"/>
                  </a:cubicBezTo>
                  <a:cubicBezTo>
                    <a:pt x="3769" y="2949"/>
                    <a:pt x="3009" y="3770"/>
                    <a:pt x="2006" y="3770"/>
                  </a:cubicBezTo>
                  <a:cubicBezTo>
                    <a:pt x="1064" y="3770"/>
                    <a:pt x="274" y="2949"/>
                    <a:pt x="274" y="2007"/>
                  </a:cubicBezTo>
                  <a:cubicBezTo>
                    <a:pt x="274" y="1338"/>
                    <a:pt x="638" y="761"/>
                    <a:pt x="1246" y="457"/>
                  </a:cubicBezTo>
                  <a:lnTo>
                    <a:pt x="1094" y="214"/>
                  </a:lnTo>
                  <a:cubicBezTo>
                    <a:pt x="486" y="578"/>
                    <a:pt x="0" y="1278"/>
                    <a:pt x="0" y="2037"/>
                  </a:cubicBezTo>
                  <a:cubicBezTo>
                    <a:pt x="0" y="3192"/>
                    <a:pt x="912" y="4104"/>
                    <a:pt x="2037" y="4104"/>
                  </a:cubicBezTo>
                  <a:cubicBezTo>
                    <a:pt x="3192" y="4104"/>
                    <a:pt x="4103" y="3192"/>
                    <a:pt x="4103" y="2037"/>
                  </a:cubicBezTo>
                  <a:cubicBezTo>
                    <a:pt x="4103" y="1217"/>
                    <a:pt x="3556" y="457"/>
                    <a:pt x="2857" y="153"/>
                  </a:cubicBezTo>
                  <a:cubicBezTo>
                    <a:pt x="2614" y="31"/>
                    <a:pt x="2310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6"/>
            <p:cNvSpPr/>
            <p:nvPr/>
          </p:nvSpPr>
          <p:spPr>
            <a:xfrm>
              <a:off x="2356075" y="1537776"/>
              <a:ext cx="169095" cy="156627"/>
            </a:xfrm>
            <a:custGeom>
              <a:avLst/>
              <a:gdLst/>
              <a:ahLst/>
              <a:cxnLst/>
              <a:rect l="l" t="t" r="r" b="b"/>
              <a:pathLst>
                <a:path w="7843" h="6787" extrusionOk="0">
                  <a:moveTo>
                    <a:pt x="700" y="1"/>
                  </a:moveTo>
                  <a:cubicBezTo>
                    <a:pt x="1156" y="1399"/>
                    <a:pt x="1095" y="3709"/>
                    <a:pt x="1" y="4925"/>
                  </a:cubicBezTo>
                  <a:cubicBezTo>
                    <a:pt x="2144" y="6342"/>
                    <a:pt x="3780" y="6787"/>
                    <a:pt x="4988" y="6787"/>
                  </a:cubicBezTo>
                  <a:cubicBezTo>
                    <a:pt x="7019" y="6787"/>
                    <a:pt x="7843" y="5533"/>
                    <a:pt x="7843" y="5533"/>
                  </a:cubicBezTo>
                  <a:lnTo>
                    <a:pt x="7691" y="1946"/>
                  </a:lnTo>
                  <a:cubicBezTo>
                    <a:pt x="7550" y="1955"/>
                    <a:pt x="7406" y="1960"/>
                    <a:pt x="7261" y="1960"/>
                  </a:cubicBezTo>
                  <a:cubicBezTo>
                    <a:pt x="5533" y="1960"/>
                    <a:pt x="3568" y="1321"/>
                    <a:pt x="2250" y="760"/>
                  </a:cubicBezTo>
                  <a:cubicBezTo>
                    <a:pt x="2098" y="669"/>
                    <a:pt x="1946" y="639"/>
                    <a:pt x="1794" y="578"/>
                  </a:cubicBezTo>
                  <a:cubicBezTo>
                    <a:pt x="1095" y="153"/>
                    <a:pt x="700" y="1"/>
                    <a:pt x="700" y="1"/>
                  </a:cubicBezTo>
                  <a:close/>
                </a:path>
              </a:pathLst>
            </a:custGeom>
            <a:solidFill>
              <a:srgbClr val="F6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6"/>
            <p:cNvSpPr/>
            <p:nvPr/>
          </p:nvSpPr>
          <p:spPr>
            <a:xfrm>
              <a:off x="2360918" y="1271471"/>
              <a:ext cx="250355" cy="319799"/>
            </a:xfrm>
            <a:custGeom>
              <a:avLst/>
              <a:gdLst/>
              <a:ahLst/>
              <a:cxnLst/>
              <a:rect l="l" t="t" r="r" b="b"/>
              <a:pathLst>
                <a:path w="11612" h="14833" extrusionOk="0">
                  <a:moveTo>
                    <a:pt x="5250" y="0"/>
                  </a:moveTo>
                  <a:cubicBezTo>
                    <a:pt x="4695" y="0"/>
                    <a:pt x="4107" y="86"/>
                    <a:pt x="3496" y="307"/>
                  </a:cubicBezTo>
                  <a:cubicBezTo>
                    <a:pt x="1459" y="1067"/>
                    <a:pt x="122" y="3133"/>
                    <a:pt x="243" y="5322"/>
                  </a:cubicBezTo>
                  <a:cubicBezTo>
                    <a:pt x="0" y="7419"/>
                    <a:pt x="61" y="9638"/>
                    <a:pt x="456" y="11979"/>
                  </a:cubicBezTo>
                  <a:cubicBezTo>
                    <a:pt x="517" y="12252"/>
                    <a:pt x="547" y="12556"/>
                    <a:pt x="608" y="12830"/>
                  </a:cubicBezTo>
                  <a:cubicBezTo>
                    <a:pt x="780" y="12915"/>
                    <a:pt x="4235" y="14832"/>
                    <a:pt x="7333" y="14832"/>
                  </a:cubicBezTo>
                  <a:cubicBezTo>
                    <a:pt x="8626" y="14832"/>
                    <a:pt x="9856" y="14499"/>
                    <a:pt x="10760" y="13559"/>
                  </a:cubicBezTo>
                  <a:cubicBezTo>
                    <a:pt x="11368" y="12890"/>
                    <a:pt x="11550" y="11523"/>
                    <a:pt x="11611" y="9000"/>
                  </a:cubicBezTo>
                  <a:lnTo>
                    <a:pt x="11611" y="7936"/>
                  </a:lnTo>
                  <a:lnTo>
                    <a:pt x="11611" y="6842"/>
                  </a:lnTo>
                  <a:cubicBezTo>
                    <a:pt x="11611" y="3681"/>
                    <a:pt x="10487" y="1401"/>
                    <a:pt x="8754" y="854"/>
                  </a:cubicBezTo>
                  <a:cubicBezTo>
                    <a:pt x="7900" y="569"/>
                    <a:pt x="6683" y="0"/>
                    <a:pt x="5250" y="0"/>
                  </a:cubicBezTo>
                  <a:close/>
                </a:path>
              </a:pathLst>
            </a:custGeom>
            <a:solidFill>
              <a:srgbClr val="F6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6"/>
            <p:cNvSpPr/>
            <p:nvPr/>
          </p:nvSpPr>
          <p:spPr>
            <a:xfrm>
              <a:off x="2449480" y="1355404"/>
              <a:ext cx="64572" cy="36070"/>
            </a:xfrm>
            <a:custGeom>
              <a:avLst/>
              <a:gdLst/>
              <a:ahLst/>
              <a:cxnLst/>
              <a:rect l="l" t="t" r="r" b="b"/>
              <a:pathLst>
                <a:path w="2995" h="1673" extrusionOk="0">
                  <a:moveTo>
                    <a:pt x="2356" y="0"/>
                  </a:moveTo>
                  <a:cubicBezTo>
                    <a:pt x="0" y="269"/>
                    <a:pt x="365" y="1619"/>
                    <a:pt x="351" y="1671"/>
                  </a:cubicBezTo>
                  <a:lnTo>
                    <a:pt x="351" y="1671"/>
                  </a:lnTo>
                  <a:cubicBezTo>
                    <a:pt x="1263" y="578"/>
                    <a:pt x="2538" y="1216"/>
                    <a:pt x="2781" y="639"/>
                  </a:cubicBezTo>
                  <a:cubicBezTo>
                    <a:pt x="2994" y="91"/>
                    <a:pt x="2356" y="0"/>
                    <a:pt x="2356" y="0"/>
                  </a:cubicBezTo>
                  <a:close/>
                  <a:moveTo>
                    <a:pt x="351" y="1671"/>
                  </a:moveTo>
                  <a:cubicBezTo>
                    <a:pt x="350" y="1671"/>
                    <a:pt x="350" y="1672"/>
                    <a:pt x="350" y="1672"/>
                  </a:cubicBezTo>
                  <a:cubicBezTo>
                    <a:pt x="350" y="1672"/>
                    <a:pt x="351" y="1672"/>
                    <a:pt x="351" y="16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6"/>
            <p:cNvSpPr/>
            <p:nvPr/>
          </p:nvSpPr>
          <p:spPr>
            <a:xfrm>
              <a:off x="2471428" y="1403246"/>
              <a:ext cx="18369" cy="30809"/>
            </a:xfrm>
            <a:custGeom>
              <a:avLst/>
              <a:gdLst/>
              <a:ahLst/>
              <a:cxnLst/>
              <a:rect l="l" t="t" r="r" b="b"/>
              <a:pathLst>
                <a:path w="852" h="1429" extrusionOk="0">
                  <a:moveTo>
                    <a:pt x="426" y="0"/>
                  </a:moveTo>
                  <a:cubicBezTo>
                    <a:pt x="213" y="0"/>
                    <a:pt x="0" y="304"/>
                    <a:pt x="0" y="699"/>
                  </a:cubicBezTo>
                  <a:cubicBezTo>
                    <a:pt x="0" y="1094"/>
                    <a:pt x="213" y="1429"/>
                    <a:pt x="426" y="1429"/>
                  </a:cubicBezTo>
                  <a:cubicBezTo>
                    <a:pt x="669" y="1429"/>
                    <a:pt x="851" y="1125"/>
                    <a:pt x="851" y="699"/>
                  </a:cubicBezTo>
                  <a:cubicBezTo>
                    <a:pt x="851" y="335"/>
                    <a:pt x="669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6"/>
            <p:cNvSpPr/>
            <p:nvPr/>
          </p:nvSpPr>
          <p:spPr>
            <a:xfrm>
              <a:off x="2559242" y="1403246"/>
              <a:ext cx="18369" cy="30809"/>
            </a:xfrm>
            <a:custGeom>
              <a:avLst/>
              <a:gdLst/>
              <a:ahLst/>
              <a:cxnLst/>
              <a:rect l="l" t="t" r="r" b="b"/>
              <a:pathLst>
                <a:path w="852" h="1429" extrusionOk="0">
                  <a:moveTo>
                    <a:pt x="426" y="0"/>
                  </a:moveTo>
                  <a:cubicBezTo>
                    <a:pt x="183" y="0"/>
                    <a:pt x="0" y="304"/>
                    <a:pt x="0" y="699"/>
                  </a:cubicBezTo>
                  <a:cubicBezTo>
                    <a:pt x="0" y="1094"/>
                    <a:pt x="183" y="1429"/>
                    <a:pt x="426" y="1429"/>
                  </a:cubicBezTo>
                  <a:cubicBezTo>
                    <a:pt x="639" y="1429"/>
                    <a:pt x="851" y="1125"/>
                    <a:pt x="851" y="699"/>
                  </a:cubicBezTo>
                  <a:cubicBezTo>
                    <a:pt x="851" y="335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6"/>
            <p:cNvSpPr/>
            <p:nvPr/>
          </p:nvSpPr>
          <p:spPr>
            <a:xfrm>
              <a:off x="2502216" y="1479891"/>
              <a:ext cx="76042" cy="22983"/>
            </a:xfrm>
            <a:custGeom>
              <a:avLst/>
              <a:gdLst/>
              <a:ahLst/>
              <a:cxnLst/>
              <a:rect l="l" t="t" r="r" b="b"/>
              <a:pathLst>
                <a:path w="3527" h="1066" extrusionOk="0">
                  <a:moveTo>
                    <a:pt x="202" y="0"/>
                  </a:moveTo>
                  <a:cubicBezTo>
                    <a:pt x="139" y="0"/>
                    <a:pt x="81" y="34"/>
                    <a:pt x="62" y="93"/>
                  </a:cubicBezTo>
                  <a:cubicBezTo>
                    <a:pt x="1" y="153"/>
                    <a:pt x="31" y="275"/>
                    <a:pt x="92" y="305"/>
                  </a:cubicBezTo>
                  <a:cubicBezTo>
                    <a:pt x="92" y="336"/>
                    <a:pt x="1004" y="1065"/>
                    <a:pt x="2037" y="1065"/>
                  </a:cubicBezTo>
                  <a:cubicBezTo>
                    <a:pt x="2493" y="1065"/>
                    <a:pt x="3040" y="913"/>
                    <a:pt x="3436" y="457"/>
                  </a:cubicBezTo>
                  <a:cubicBezTo>
                    <a:pt x="3527" y="397"/>
                    <a:pt x="3527" y="275"/>
                    <a:pt x="3436" y="245"/>
                  </a:cubicBezTo>
                  <a:cubicBezTo>
                    <a:pt x="3405" y="199"/>
                    <a:pt x="3360" y="176"/>
                    <a:pt x="3318" y="176"/>
                  </a:cubicBezTo>
                  <a:cubicBezTo>
                    <a:pt x="3276" y="176"/>
                    <a:pt x="3238" y="199"/>
                    <a:pt x="3223" y="245"/>
                  </a:cubicBezTo>
                  <a:cubicBezTo>
                    <a:pt x="2847" y="621"/>
                    <a:pt x="2427" y="752"/>
                    <a:pt x="2026" y="752"/>
                  </a:cubicBezTo>
                  <a:cubicBezTo>
                    <a:pt x="1130" y="752"/>
                    <a:pt x="326" y="95"/>
                    <a:pt x="305" y="32"/>
                  </a:cubicBezTo>
                  <a:cubicBezTo>
                    <a:pt x="273" y="10"/>
                    <a:pt x="236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6"/>
            <p:cNvSpPr/>
            <p:nvPr/>
          </p:nvSpPr>
          <p:spPr>
            <a:xfrm>
              <a:off x="2530395" y="1406092"/>
              <a:ext cx="29516" cy="46979"/>
            </a:xfrm>
            <a:custGeom>
              <a:avLst/>
              <a:gdLst/>
              <a:ahLst/>
              <a:cxnLst/>
              <a:rect l="l" t="t" r="r" b="b"/>
              <a:pathLst>
                <a:path w="1369" h="2179" extrusionOk="0">
                  <a:moveTo>
                    <a:pt x="580" y="0"/>
                  </a:moveTo>
                  <a:cubicBezTo>
                    <a:pt x="560" y="0"/>
                    <a:pt x="539" y="6"/>
                    <a:pt x="518" y="20"/>
                  </a:cubicBezTo>
                  <a:cubicBezTo>
                    <a:pt x="426" y="51"/>
                    <a:pt x="366" y="111"/>
                    <a:pt x="396" y="233"/>
                  </a:cubicBezTo>
                  <a:lnTo>
                    <a:pt x="974" y="1813"/>
                  </a:lnTo>
                  <a:cubicBezTo>
                    <a:pt x="822" y="1813"/>
                    <a:pt x="548" y="1813"/>
                    <a:pt x="274" y="1662"/>
                  </a:cubicBezTo>
                  <a:cubicBezTo>
                    <a:pt x="259" y="1654"/>
                    <a:pt x="240" y="1650"/>
                    <a:pt x="220" y="1650"/>
                  </a:cubicBezTo>
                  <a:cubicBezTo>
                    <a:pt x="159" y="1650"/>
                    <a:pt x="85" y="1684"/>
                    <a:pt x="62" y="1753"/>
                  </a:cubicBezTo>
                  <a:cubicBezTo>
                    <a:pt x="1" y="1813"/>
                    <a:pt x="62" y="1935"/>
                    <a:pt x="123" y="1965"/>
                  </a:cubicBezTo>
                  <a:cubicBezTo>
                    <a:pt x="396" y="2148"/>
                    <a:pt x="700" y="2178"/>
                    <a:pt x="882" y="2178"/>
                  </a:cubicBezTo>
                  <a:cubicBezTo>
                    <a:pt x="1065" y="2178"/>
                    <a:pt x="1217" y="2148"/>
                    <a:pt x="1217" y="2148"/>
                  </a:cubicBezTo>
                  <a:cubicBezTo>
                    <a:pt x="1278" y="2148"/>
                    <a:pt x="1308" y="2087"/>
                    <a:pt x="1338" y="2057"/>
                  </a:cubicBezTo>
                  <a:cubicBezTo>
                    <a:pt x="1369" y="2026"/>
                    <a:pt x="1369" y="1996"/>
                    <a:pt x="1338" y="1905"/>
                  </a:cubicBezTo>
                  <a:lnTo>
                    <a:pt x="730" y="111"/>
                  </a:lnTo>
                  <a:cubicBezTo>
                    <a:pt x="707" y="65"/>
                    <a:pt x="648" y="0"/>
                    <a:pt x="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6"/>
            <p:cNvSpPr/>
            <p:nvPr/>
          </p:nvSpPr>
          <p:spPr>
            <a:xfrm>
              <a:off x="2303411" y="1426854"/>
              <a:ext cx="79556" cy="103725"/>
            </a:xfrm>
            <a:custGeom>
              <a:avLst/>
              <a:gdLst/>
              <a:ahLst/>
              <a:cxnLst/>
              <a:rect l="l" t="t" r="r" b="b"/>
              <a:pathLst>
                <a:path w="3690" h="4811" extrusionOk="0">
                  <a:moveTo>
                    <a:pt x="1947" y="1"/>
                  </a:moveTo>
                  <a:cubicBezTo>
                    <a:pt x="1584" y="1"/>
                    <a:pt x="1208" y="177"/>
                    <a:pt x="863" y="668"/>
                  </a:cubicBezTo>
                  <a:cubicBezTo>
                    <a:pt x="1" y="1897"/>
                    <a:pt x="1251" y="4811"/>
                    <a:pt x="2874" y="4811"/>
                  </a:cubicBezTo>
                  <a:cubicBezTo>
                    <a:pt x="3139" y="4811"/>
                    <a:pt x="3413" y="4733"/>
                    <a:pt x="3690" y="4559"/>
                  </a:cubicBezTo>
                  <a:lnTo>
                    <a:pt x="3690" y="1124"/>
                  </a:lnTo>
                  <a:cubicBezTo>
                    <a:pt x="3690" y="1124"/>
                    <a:pt x="2863" y="1"/>
                    <a:pt x="1947" y="1"/>
                  </a:cubicBezTo>
                  <a:close/>
                </a:path>
              </a:pathLst>
            </a:custGeom>
            <a:solidFill>
              <a:srgbClr val="F6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2307594" y="1503500"/>
              <a:ext cx="88482" cy="88504"/>
            </a:xfrm>
            <a:custGeom>
              <a:avLst/>
              <a:gdLst/>
              <a:ahLst/>
              <a:cxnLst/>
              <a:rect l="l" t="t" r="r" b="b"/>
              <a:pathLst>
                <a:path w="4104" h="4105" extrusionOk="0">
                  <a:moveTo>
                    <a:pt x="2037" y="1"/>
                  </a:moveTo>
                  <a:cubicBezTo>
                    <a:pt x="2037" y="153"/>
                    <a:pt x="2067" y="274"/>
                    <a:pt x="2128" y="305"/>
                  </a:cubicBezTo>
                  <a:cubicBezTo>
                    <a:pt x="2371" y="305"/>
                    <a:pt x="2584" y="396"/>
                    <a:pt x="2797" y="457"/>
                  </a:cubicBezTo>
                  <a:cubicBezTo>
                    <a:pt x="3344" y="730"/>
                    <a:pt x="3769" y="1338"/>
                    <a:pt x="3769" y="2007"/>
                  </a:cubicBezTo>
                  <a:cubicBezTo>
                    <a:pt x="3769" y="2979"/>
                    <a:pt x="3010" y="3770"/>
                    <a:pt x="2037" y="3770"/>
                  </a:cubicBezTo>
                  <a:cubicBezTo>
                    <a:pt x="1064" y="3770"/>
                    <a:pt x="274" y="2979"/>
                    <a:pt x="274" y="2037"/>
                  </a:cubicBezTo>
                  <a:cubicBezTo>
                    <a:pt x="274" y="1338"/>
                    <a:pt x="669" y="761"/>
                    <a:pt x="1277" y="457"/>
                  </a:cubicBezTo>
                  <a:lnTo>
                    <a:pt x="1125" y="244"/>
                  </a:lnTo>
                  <a:cubicBezTo>
                    <a:pt x="517" y="578"/>
                    <a:pt x="0" y="1308"/>
                    <a:pt x="0" y="2068"/>
                  </a:cubicBezTo>
                  <a:cubicBezTo>
                    <a:pt x="0" y="3192"/>
                    <a:pt x="912" y="4104"/>
                    <a:pt x="2067" y="4104"/>
                  </a:cubicBezTo>
                  <a:cubicBezTo>
                    <a:pt x="3192" y="4104"/>
                    <a:pt x="4104" y="3192"/>
                    <a:pt x="4104" y="2068"/>
                  </a:cubicBezTo>
                  <a:cubicBezTo>
                    <a:pt x="4104" y="1217"/>
                    <a:pt x="3587" y="457"/>
                    <a:pt x="2858" y="153"/>
                  </a:cubicBezTo>
                  <a:cubicBezTo>
                    <a:pt x="2645" y="61"/>
                    <a:pt x="2341" y="1"/>
                    <a:pt x="20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2335773" y="1450182"/>
              <a:ext cx="46548" cy="59247"/>
            </a:xfrm>
            <a:custGeom>
              <a:avLst/>
              <a:gdLst/>
              <a:ahLst/>
              <a:cxnLst/>
              <a:rect l="l" t="t" r="r" b="b"/>
              <a:pathLst>
                <a:path w="2159" h="2748" extrusionOk="0">
                  <a:moveTo>
                    <a:pt x="202" y="0"/>
                  </a:moveTo>
                  <a:cubicBezTo>
                    <a:pt x="128" y="0"/>
                    <a:pt x="54" y="34"/>
                    <a:pt x="31" y="103"/>
                  </a:cubicBezTo>
                  <a:cubicBezTo>
                    <a:pt x="0" y="164"/>
                    <a:pt x="31" y="285"/>
                    <a:pt x="122" y="316"/>
                  </a:cubicBezTo>
                  <a:cubicBezTo>
                    <a:pt x="183" y="346"/>
                    <a:pt x="1551" y="924"/>
                    <a:pt x="1733" y="2595"/>
                  </a:cubicBezTo>
                  <a:cubicBezTo>
                    <a:pt x="1824" y="2717"/>
                    <a:pt x="1885" y="2747"/>
                    <a:pt x="1976" y="2747"/>
                  </a:cubicBezTo>
                  <a:cubicBezTo>
                    <a:pt x="2098" y="2747"/>
                    <a:pt x="2159" y="2686"/>
                    <a:pt x="2128" y="2565"/>
                  </a:cubicBezTo>
                  <a:cubicBezTo>
                    <a:pt x="1946" y="711"/>
                    <a:pt x="335" y="42"/>
                    <a:pt x="274" y="12"/>
                  </a:cubicBezTo>
                  <a:cubicBezTo>
                    <a:pt x="251" y="4"/>
                    <a:pt x="226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2340365" y="1472259"/>
              <a:ext cx="30809" cy="14876"/>
            </a:xfrm>
            <a:custGeom>
              <a:avLst/>
              <a:gdLst/>
              <a:ahLst/>
              <a:cxnLst/>
              <a:rect l="l" t="t" r="r" b="b"/>
              <a:pathLst>
                <a:path w="1429" h="690" extrusionOk="0">
                  <a:moveTo>
                    <a:pt x="1094" y="1"/>
                  </a:moveTo>
                  <a:cubicBezTo>
                    <a:pt x="626" y="1"/>
                    <a:pt x="145" y="366"/>
                    <a:pt x="91" y="447"/>
                  </a:cubicBezTo>
                  <a:cubicBezTo>
                    <a:pt x="0" y="507"/>
                    <a:pt x="0" y="599"/>
                    <a:pt x="61" y="659"/>
                  </a:cubicBezTo>
                  <a:cubicBezTo>
                    <a:pt x="91" y="690"/>
                    <a:pt x="122" y="690"/>
                    <a:pt x="213" y="690"/>
                  </a:cubicBezTo>
                  <a:cubicBezTo>
                    <a:pt x="243" y="690"/>
                    <a:pt x="274" y="690"/>
                    <a:pt x="304" y="659"/>
                  </a:cubicBezTo>
                  <a:cubicBezTo>
                    <a:pt x="437" y="553"/>
                    <a:pt x="801" y="308"/>
                    <a:pt x="1073" y="308"/>
                  </a:cubicBezTo>
                  <a:cubicBezTo>
                    <a:pt x="1113" y="308"/>
                    <a:pt x="1151" y="313"/>
                    <a:pt x="1186" y="325"/>
                  </a:cubicBezTo>
                  <a:cubicBezTo>
                    <a:pt x="1202" y="330"/>
                    <a:pt x="1218" y="333"/>
                    <a:pt x="1234" y="333"/>
                  </a:cubicBezTo>
                  <a:cubicBezTo>
                    <a:pt x="1306" y="333"/>
                    <a:pt x="1368" y="279"/>
                    <a:pt x="1368" y="203"/>
                  </a:cubicBezTo>
                  <a:cubicBezTo>
                    <a:pt x="1429" y="143"/>
                    <a:pt x="1338" y="21"/>
                    <a:pt x="1277" y="21"/>
                  </a:cubicBezTo>
                  <a:cubicBezTo>
                    <a:pt x="1217" y="7"/>
                    <a:pt x="1155" y="1"/>
                    <a:pt x="10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6"/>
            <p:cNvSpPr/>
            <p:nvPr/>
          </p:nvSpPr>
          <p:spPr>
            <a:xfrm>
              <a:off x="2338834" y="1231262"/>
              <a:ext cx="301689" cy="142533"/>
            </a:xfrm>
            <a:custGeom>
              <a:avLst/>
              <a:gdLst/>
              <a:ahLst/>
              <a:cxnLst/>
              <a:rect l="l" t="t" r="r" b="b"/>
              <a:pathLst>
                <a:path w="13993" h="6611" extrusionOk="0">
                  <a:moveTo>
                    <a:pt x="6400" y="0"/>
                  </a:moveTo>
                  <a:cubicBezTo>
                    <a:pt x="3331" y="0"/>
                    <a:pt x="0" y="1258"/>
                    <a:pt x="740" y="4998"/>
                  </a:cubicBezTo>
                  <a:cubicBezTo>
                    <a:pt x="740" y="4998"/>
                    <a:pt x="2470" y="6610"/>
                    <a:pt x="3545" y="6610"/>
                  </a:cubicBezTo>
                  <a:cubicBezTo>
                    <a:pt x="3687" y="6610"/>
                    <a:pt x="3818" y="6582"/>
                    <a:pt x="3931" y="6518"/>
                  </a:cubicBezTo>
                  <a:cubicBezTo>
                    <a:pt x="4874" y="6032"/>
                    <a:pt x="3354" y="4178"/>
                    <a:pt x="3354" y="4178"/>
                  </a:cubicBezTo>
                  <a:lnTo>
                    <a:pt x="3354" y="4178"/>
                  </a:lnTo>
                  <a:cubicBezTo>
                    <a:pt x="3354" y="4178"/>
                    <a:pt x="5837" y="5499"/>
                    <a:pt x="7332" y="5499"/>
                  </a:cubicBezTo>
                  <a:cubicBezTo>
                    <a:pt x="7564" y="5499"/>
                    <a:pt x="7772" y="5467"/>
                    <a:pt x="7944" y="5394"/>
                  </a:cubicBezTo>
                  <a:cubicBezTo>
                    <a:pt x="8708" y="5056"/>
                    <a:pt x="8225" y="4386"/>
                    <a:pt x="7692" y="3887"/>
                  </a:cubicBezTo>
                  <a:lnTo>
                    <a:pt x="7692" y="3887"/>
                  </a:lnTo>
                  <a:cubicBezTo>
                    <a:pt x="8537" y="4516"/>
                    <a:pt x="9887" y="5396"/>
                    <a:pt x="10833" y="5396"/>
                  </a:cubicBezTo>
                  <a:cubicBezTo>
                    <a:pt x="10863" y="5396"/>
                    <a:pt x="10893" y="5395"/>
                    <a:pt x="10922" y="5394"/>
                  </a:cubicBezTo>
                  <a:cubicBezTo>
                    <a:pt x="11640" y="5317"/>
                    <a:pt x="11637" y="4826"/>
                    <a:pt x="11455" y="4357"/>
                  </a:cubicBezTo>
                  <a:lnTo>
                    <a:pt x="11455" y="4357"/>
                  </a:lnTo>
                  <a:cubicBezTo>
                    <a:pt x="11881" y="5010"/>
                    <a:pt x="12487" y="5775"/>
                    <a:pt x="12988" y="5775"/>
                  </a:cubicBezTo>
                  <a:cubicBezTo>
                    <a:pt x="13030" y="5775"/>
                    <a:pt x="13071" y="5769"/>
                    <a:pt x="13111" y="5758"/>
                  </a:cubicBezTo>
                  <a:cubicBezTo>
                    <a:pt x="13992" y="5546"/>
                    <a:pt x="12807" y="1898"/>
                    <a:pt x="9919" y="621"/>
                  </a:cubicBezTo>
                  <a:cubicBezTo>
                    <a:pt x="9040" y="242"/>
                    <a:pt x="7745" y="0"/>
                    <a:pt x="6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6"/>
            <p:cNvSpPr/>
            <p:nvPr/>
          </p:nvSpPr>
          <p:spPr>
            <a:xfrm>
              <a:off x="2336571" y="1339018"/>
              <a:ext cx="75891" cy="117976"/>
            </a:xfrm>
            <a:custGeom>
              <a:avLst/>
              <a:gdLst/>
              <a:ahLst/>
              <a:cxnLst/>
              <a:rect l="l" t="t" r="r" b="b"/>
              <a:pathLst>
                <a:path w="3520" h="5472" extrusionOk="0">
                  <a:moveTo>
                    <a:pt x="845" y="0"/>
                  </a:moveTo>
                  <a:cubicBezTo>
                    <a:pt x="1" y="3648"/>
                    <a:pt x="1160" y="5472"/>
                    <a:pt x="2336" y="5472"/>
                  </a:cubicBezTo>
                  <a:cubicBezTo>
                    <a:pt x="2345" y="5472"/>
                    <a:pt x="2355" y="5472"/>
                    <a:pt x="2365" y="5472"/>
                  </a:cubicBezTo>
                  <a:cubicBezTo>
                    <a:pt x="3520" y="5441"/>
                    <a:pt x="2821" y="760"/>
                    <a:pt x="2821" y="760"/>
                  </a:cubicBez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2549411" y="1355404"/>
              <a:ext cx="63559" cy="36070"/>
            </a:xfrm>
            <a:custGeom>
              <a:avLst/>
              <a:gdLst/>
              <a:ahLst/>
              <a:cxnLst/>
              <a:rect l="l" t="t" r="r" b="b"/>
              <a:pathLst>
                <a:path w="2948" h="1673" extrusionOk="0">
                  <a:moveTo>
                    <a:pt x="639" y="0"/>
                  </a:moveTo>
                  <a:cubicBezTo>
                    <a:pt x="639" y="0"/>
                    <a:pt x="0" y="91"/>
                    <a:pt x="244" y="639"/>
                  </a:cubicBezTo>
                  <a:cubicBezTo>
                    <a:pt x="456" y="1215"/>
                    <a:pt x="1759" y="580"/>
                    <a:pt x="2670" y="1666"/>
                  </a:cubicBezTo>
                  <a:lnTo>
                    <a:pt x="2670" y="1666"/>
                  </a:lnTo>
                  <a:cubicBezTo>
                    <a:pt x="2643" y="1567"/>
                    <a:pt x="2948" y="263"/>
                    <a:pt x="639" y="0"/>
                  </a:cubicBezTo>
                  <a:close/>
                  <a:moveTo>
                    <a:pt x="2670" y="1666"/>
                  </a:moveTo>
                  <a:cubicBezTo>
                    <a:pt x="2671" y="1670"/>
                    <a:pt x="2673" y="1672"/>
                    <a:pt x="2675" y="1672"/>
                  </a:cubicBezTo>
                  <a:cubicBezTo>
                    <a:pt x="2674" y="1670"/>
                    <a:pt x="2672" y="1668"/>
                    <a:pt x="2670" y="16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2607084" y="1418316"/>
              <a:ext cx="50472" cy="8538"/>
            </a:xfrm>
            <a:custGeom>
              <a:avLst/>
              <a:gdLst/>
              <a:ahLst/>
              <a:cxnLst/>
              <a:rect l="l" t="t" r="r" b="b"/>
              <a:pathLst>
                <a:path w="2341" h="396" extrusionOk="0">
                  <a:moveTo>
                    <a:pt x="2189" y="0"/>
                  </a:moveTo>
                  <a:lnTo>
                    <a:pt x="0" y="91"/>
                  </a:lnTo>
                  <a:lnTo>
                    <a:pt x="0" y="395"/>
                  </a:lnTo>
                  <a:lnTo>
                    <a:pt x="2189" y="304"/>
                  </a:lnTo>
                  <a:cubicBezTo>
                    <a:pt x="2280" y="304"/>
                    <a:pt x="2341" y="243"/>
                    <a:pt x="2341" y="152"/>
                  </a:cubicBezTo>
                  <a:cubicBezTo>
                    <a:pt x="2341" y="61"/>
                    <a:pt x="2280" y="0"/>
                    <a:pt x="21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2421625" y="1360643"/>
              <a:ext cx="111422" cy="111422"/>
            </a:xfrm>
            <a:custGeom>
              <a:avLst/>
              <a:gdLst/>
              <a:ahLst/>
              <a:cxnLst/>
              <a:rect l="l" t="t" r="r" b="b"/>
              <a:pathLst>
                <a:path w="5168" h="5168" extrusionOk="0">
                  <a:moveTo>
                    <a:pt x="2584" y="335"/>
                  </a:moveTo>
                  <a:cubicBezTo>
                    <a:pt x="3830" y="335"/>
                    <a:pt x="4864" y="1368"/>
                    <a:pt x="4864" y="2614"/>
                  </a:cubicBezTo>
                  <a:cubicBezTo>
                    <a:pt x="4864" y="3861"/>
                    <a:pt x="3830" y="4894"/>
                    <a:pt x="2584" y="4894"/>
                  </a:cubicBezTo>
                  <a:cubicBezTo>
                    <a:pt x="1338" y="4894"/>
                    <a:pt x="304" y="3861"/>
                    <a:pt x="304" y="2614"/>
                  </a:cubicBezTo>
                  <a:cubicBezTo>
                    <a:pt x="304" y="1368"/>
                    <a:pt x="1338" y="335"/>
                    <a:pt x="2584" y="335"/>
                  </a:cubicBezTo>
                  <a:close/>
                  <a:moveTo>
                    <a:pt x="2584" y="0"/>
                  </a:moveTo>
                  <a:cubicBezTo>
                    <a:pt x="1155" y="0"/>
                    <a:pt x="0" y="1155"/>
                    <a:pt x="0" y="2584"/>
                  </a:cubicBezTo>
                  <a:cubicBezTo>
                    <a:pt x="0" y="4013"/>
                    <a:pt x="1186" y="5168"/>
                    <a:pt x="2584" y="5168"/>
                  </a:cubicBezTo>
                  <a:cubicBezTo>
                    <a:pt x="3982" y="5168"/>
                    <a:pt x="5168" y="4013"/>
                    <a:pt x="5168" y="2584"/>
                  </a:cubicBezTo>
                  <a:cubicBezTo>
                    <a:pt x="5168" y="1125"/>
                    <a:pt x="3982" y="0"/>
                    <a:pt x="2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2552688" y="1360643"/>
              <a:ext cx="111422" cy="111422"/>
            </a:xfrm>
            <a:custGeom>
              <a:avLst/>
              <a:gdLst/>
              <a:ahLst/>
              <a:cxnLst/>
              <a:rect l="l" t="t" r="r" b="b"/>
              <a:pathLst>
                <a:path w="5168" h="5168" extrusionOk="0">
                  <a:moveTo>
                    <a:pt x="2584" y="335"/>
                  </a:moveTo>
                  <a:cubicBezTo>
                    <a:pt x="3800" y="335"/>
                    <a:pt x="4864" y="1368"/>
                    <a:pt x="4864" y="2614"/>
                  </a:cubicBezTo>
                  <a:cubicBezTo>
                    <a:pt x="4864" y="3861"/>
                    <a:pt x="3830" y="4894"/>
                    <a:pt x="2584" y="4894"/>
                  </a:cubicBezTo>
                  <a:cubicBezTo>
                    <a:pt x="1338" y="4894"/>
                    <a:pt x="304" y="3861"/>
                    <a:pt x="304" y="2614"/>
                  </a:cubicBezTo>
                  <a:cubicBezTo>
                    <a:pt x="304" y="1368"/>
                    <a:pt x="1338" y="335"/>
                    <a:pt x="2584" y="335"/>
                  </a:cubicBezTo>
                  <a:close/>
                  <a:moveTo>
                    <a:pt x="2584" y="0"/>
                  </a:moveTo>
                  <a:cubicBezTo>
                    <a:pt x="1155" y="0"/>
                    <a:pt x="0" y="1155"/>
                    <a:pt x="0" y="2584"/>
                  </a:cubicBezTo>
                  <a:cubicBezTo>
                    <a:pt x="0" y="4013"/>
                    <a:pt x="1186" y="5168"/>
                    <a:pt x="2584" y="5168"/>
                  </a:cubicBezTo>
                  <a:cubicBezTo>
                    <a:pt x="3982" y="5168"/>
                    <a:pt x="5137" y="4013"/>
                    <a:pt x="5168" y="2584"/>
                  </a:cubicBezTo>
                  <a:cubicBezTo>
                    <a:pt x="5168" y="1125"/>
                    <a:pt x="4043" y="0"/>
                    <a:pt x="2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2353474" y="1399624"/>
              <a:ext cx="76689" cy="27877"/>
            </a:xfrm>
            <a:custGeom>
              <a:avLst/>
              <a:gdLst/>
              <a:ahLst/>
              <a:cxnLst/>
              <a:rect l="l" t="t" r="r" b="b"/>
              <a:pathLst>
                <a:path w="3557" h="1293" extrusionOk="0">
                  <a:moveTo>
                    <a:pt x="1961" y="1"/>
                  </a:moveTo>
                  <a:cubicBezTo>
                    <a:pt x="1211" y="1"/>
                    <a:pt x="390" y="228"/>
                    <a:pt x="61" y="1110"/>
                  </a:cubicBezTo>
                  <a:cubicBezTo>
                    <a:pt x="0" y="1171"/>
                    <a:pt x="61" y="1262"/>
                    <a:pt x="122" y="1293"/>
                  </a:cubicBezTo>
                  <a:lnTo>
                    <a:pt x="152" y="1293"/>
                  </a:lnTo>
                  <a:cubicBezTo>
                    <a:pt x="213" y="1293"/>
                    <a:pt x="274" y="1293"/>
                    <a:pt x="304" y="1232"/>
                  </a:cubicBezTo>
                  <a:cubicBezTo>
                    <a:pt x="582" y="501"/>
                    <a:pt x="1281" y="312"/>
                    <a:pt x="1936" y="312"/>
                  </a:cubicBezTo>
                  <a:cubicBezTo>
                    <a:pt x="2642" y="312"/>
                    <a:pt x="3297" y="533"/>
                    <a:pt x="3313" y="533"/>
                  </a:cubicBezTo>
                  <a:cubicBezTo>
                    <a:pt x="3338" y="541"/>
                    <a:pt x="3360" y="545"/>
                    <a:pt x="3380" y="545"/>
                  </a:cubicBezTo>
                  <a:cubicBezTo>
                    <a:pt x="3435" y="545"/>
                    <a:pt x="3473" y="517"/>
                    <a:pt x="3496" y="472"/>
                  </a:cubicBezTo>
                  <a:cubicBezTo>
                    <a:pt x="3556" y="381"/>
                    <a:pt x="3496" y="320"/>
                    <a:pt x="3435" y="259"/>
                  </a:cubicBezTo>
                  <a:cubicBezTo>
                    <a:pt x="3435" y="244"/>
                    <a:pt x="2736" y="1"/>
                    <a:pt x="19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6"/>
            <p:cNvSpPr/>
            <p:nvPr/>
          </p:nvSpPr>
          <p:spPr>
            <a:xfrm>
              <a:off x="2525824" y="1396476"/>
              <a:ext cx="34086" cy="11362"/>
            </a:xfrm>
            <a:custGeom>
              <a:avLst/>
              <a:gdLst/>
              <a:ahLst/>
              <a:cxnLst/>
              <a:rect l="l" t="t" r="r" b="b"/>
              <a:pathLst>
                <a:path w="1581" h="527" extrusionOk="0">
                  <a:moveTo>
                    <a:pt x="779" y="1"/>
                  </a:moveTo>
                  <a:cubicBezTo>
                    <a:pt x="490" y="1"/>
                    <a:pt x="226" y="110"/>
                    <a:pt x="61" y="193"/>
                  </a:cubicBezTo>
                  <a:cubicBezTo>
                    <a:pt x="31" y="223"/>
                    <a:pt x="0" y="314"/>
                    <a:pt x="31" y="375"/>
                  </a:cubicBezTo>
                  <a:cubicBezTo>
                    <a:pt x="52" y="396"/>
                    <a:pt x="101" y="431"/>
                    <a:pt x="150" y="431"/>
                  </a:cubicBezTo>
                  <a:cubicBezTo>
                    <a:pt x="172" y="431"/>
                    <a:pt x="194" y="424"/>
                    <a:pt x="213" y="405"/>
                  </a:cubicBezTo>
                  <a:cubicBezTo>
                    <a:pt x="213" y="405"/>
                    <a:pt x="463" y="280"/>
                    <a:pt x="747" y="280"/>
                  </a:cubicBezTo>
                  <a:cubicBezTo>
                    <a:pt x="928" y="280"/>
                    <a:pt x="1123" y="331"/>
                    <a:pt x="1277" y="497"/>
                  </a:cubicBezTo>
                  <a:cubicBezTo>
                    <a:pt x="1338" y="527"/>
                    <a:pt x="1368" y="527"/>
                    <a:pt x="1398" y="527"/>
                  </a:cubicBezTo>
                  <a:lnTo>
                    <a:pt x="1520" y="527"/>
                  </a:lnTo>
                  <a:cubicBezTo>
                    <a:pt x="1581" y="466"/>
                    <a:pt x="1581" y="375"/>
                    <a:pt x="1520" y="314"/>
                  </a:cubicBezTo>
                  <a:cubicBezTo>
                    <a:pt x="1284" y="78"/>
                    <a:pt x="1022" y="1"/>
                    <a:pt x="7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6"/>
            <p:cNvSpPr/>
            <p:nvPr/>
          </p:nvSpPr>
          <p:spPr>
            <a:xfrm>
              <a:off x="2300393" y="2278754"/>
              <a:ext cx="554415" cy="439393"/>
            </a:xfrm>
            <a:custGeom>
              <a:avLst/>
              <a:gdLst/>
              <a:ahLst/>
              <a:cxnLst/>
              <a:rect l="l" t="t" r="r" b="b"/>
              <a:pathLst>
                <a:path w="25715" h="20380" extrusionOk="0">
                  <a:moveTo>
                    <a:pt x="19909" y="1"/>
                  </a:moveTo>
                  <a:cubicBezTo>
                    <a:pt x="19909" y="1"/>
                    <a:pt x="19544" y="183"/>
                    <a:pt x="18845" y="457"/>
                  </a:cubicBezTo>
                  <a:cubicBezTo>
                    <a:pt x="18693" y="517"/>
                    <a:pt x="18541" y="548"/>
                    <a:pt x="18389" y="639"/>
                  </a:cubicBezTo>
                  <a:cubicBezTo>
                    <a:pt x="15775" y="1703"/>
                    <a:pt x="10061" y="3739"/>
                    <a:pt x="4286" y="4347"/>
                  </a:cubicBezTo>
                  <a:cubicBezTo>
                    <a:pt x="4134" y="4347"/>
                    <a:pt x="3982" y="4408"/>
                    <a:pt x="3830" y="4408"/>
                  </a:cubicBezTo>
                  <a:cubicBezTo>
                    <a:pt x="3019" y="4474"/>
                    <a:pt x="2225" y="4524"/>
                    <a:pt x="1423" y="4524"/>
                  </a:cubicBezTo>
                  <a:cubicBezTo>
                    <a:pt x="1112" y="4524"/>
                    <a:pt x="800" y="4516"/>
                    <a:pt x="486" y="4499"/>
                  </a:cubicBezTo>
                  <a:cubicBezTo>
                    <a:pt x="486" y="4499"/>
                    <a:pt x="395" y="5046"/>
                    <a:pt x="274" y="5958"/>
                  </a:cubicBezTo>
                  <a:cubicBezTo>
                    <a:pt x="243" y="6080"/>
                    <a:pt x="243" y="6262"/>
                    <a:pt x="182" y="6414"/>
                  </a:cubicBezTo>
                  <a:cubicBezTo>
                    <a:pt x="91" y="7326"/>
                    <a:pt x="0" y="8542"/>
                    <a:pt x="0" y="9818"/>
                  </a:cubicBezTo>
                  <a:lnTo>
                    <a:pt x="0" y="10335"/>
                  </a:lnTo>
                  <a:cubicBezTo>
                    <a:pt x="30" y="10943"/>
                    <a:pt x="30" y="11551"/>
                    <a:pt x="91" y="12159"/>
                  </a:cubicBezTo>
                  <a:cubicBezTo>
                    <a:pt x="122" y="12311"/>
                    <a:pt x="122" y="12493"/>
                    <a:pt x="122" y="12645"/>
                  </a:cubicBezTo>
                  <a:cubicBezTo>
                    <a:pt x="152" y="12980"/>
                    <a:pt x="152" y="13314"/>
                    <a:pt x="182" y="13679"/>
                  </a:cubicBezTo>
                  <a:cubicBezTo>
                    <a:pt x="182" y="13831"/>
                    <a:pt x="243" y="14013"/>
                    <a:pt x="243" y="14165"/>
                  </a:cubicBezTo>
                  <a:cubicBezTo>
                    <a:pt x="608" y="18603"/>
                    <a:pt x="1094" y="19150"/>
                    <a:pt x="3678" y="19788"/>
                  </a:cubicBezTo>
                  <a:cubicBezTo>
                    <a:pt x="5276" y="20198"/>
                    <a:pt x="7035" y="20379"/>
                    <a:pt x="8845" y="20379"/>
                  </a:cubicBezTo>
                  <a:cubicBezTo>
                    <a:pt x="14949" y="20379"/>
                    <a:pt x="21626" y="18317"/>
                    <a:pt x="24651" y="16019"/>
                  </a:cubicBezTo>
                  <a:cubicBezTo>
                    <a:pt x="25715" y="15229"/>
                    <a:pt x="25502" y="13800"/>
                    <a:pt x="24773" y="10943"/>
                  </a:cubicBezTo>
                  <a:cubicBezTo>
                    <a:pt x="24742" y="10791"/>
                    <a:pt x="24712" y="10578"/>
                    <a:pt x="24651" y="10426"/>
                  </a:cubicBezTo>
                  <a:cubicBezTo>
                    <a:pt x="24317" y="9180"/>
                    <a:pt x="23891" y="7812"/>
                    <a:pt x="23435" y="6566"/>
                  </a:cubicBezTo>
                  <a:cubicBezTo>
                    <a:pt x="23435" y="6566"/>
                    <a:pt x="23405" y="6536"/>
                    <a:pt x="23405" y="6475"/>
                  </a:cubicBezTo>
                  <a:cubicBezTo>
                    <a:pt x="23374" y="6323"/>
                    <a:pt x="23283" y="6171"/>
                    <a:pt x="23253" y="6019"/>
                  </a:cubicBezTo>
                  <a:cubicBezTo>
                    <a:pt x="23222" y="5989"/>
                    <a:pt x="23222" y="5989"/>
                    <a:pt x="23222" y="5958"/>
                  </a:cubicBezTo>
                  <a:cubicBezTo>
                    <a:pt x="22584" y="4195"/>
                    <a:pt x="21672" y="2584"/>
                    <a:pt x="20943" y="1460"/>
                  </a:cubicBezTo>
                  <a:cubicBezTo>
                    <a:pt x="20821" y="1308"/>
                    <a:pt x="20760" y="1156"/>
                    <a:pt x="20669" y="1065"/>
                  </a:cubicBezTo>
                  <a:cubicBezTo>
                    <a:pt x="20213" y="396"/>
                    <a:pt x="19909" y="1"/>
                    <a:pt x="199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2654257" y="4104498"/>
              <a:ext cx="87189" cy="72118"/>
            </a:xfrm>
            <a:custGeom>
              <a:avLst/>
              <a:gdLst/>
              <a:ahLst/>
              <a:cxnLst/>
              <a:rect l="l" t="t" r="r" b="b"/>
              <a:pathLst>
                <a:path w="4044" h="3345" extrusionOk="0">
                  <a:moveTo>
                    <a:pt x="1" y="1"/>
                  </a:moveTo>
                  <a:lnTo>
                    <a:pt x="122" y="3344"/>
                  </a:lnTo>
                  <a:lnTo>
                    <a:pt x="3770" y="3314"/>
                  </a:lnTo>
                  <a:lnTo>
                    <a:pt x="40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2618209" y="4155617"/>
              <a:ext cx="215643" cy="188758"/>
            </a:xfrm>
            <a:custGeom>
              <a:avLst/>
              <a:gdLst/>
              <a:ahLst/>
              <a:cxnLst/>
              <a:rect l="l" t="t" r="r" b="b"/>
              <a:pathLst>
                <a:path w="10002" h="8755" extrusionOk="0">
                  <a:moveTo>
                    <a:pt x="3831" y="1"/>
                  </a:moveTo>
                  <a:cubicBezTo>
                    <a:pt x="1490" y="1"/>
                    <a:pt x="1247" y="1125"/>
                    <a:pt x="1034" y="1733"/>
                  </a:cubicBezTo>
                  <a:cubicBezTo>
                    <a:pt x="913" y="2007"/>
                    <a:pt x="791" y="2493"/>
                    <a:pt x="639" y="3131"/>
                  </a:cubicBezTo>
                  <a:cubicBezTo>
                    <a:pt x="578" y="3405"/>
                    <a:pt x="518" y="3678"/>
                    <a:pt x="457" y="3952"/>
                  </a:cubicBezTo>
                  <a:cubicBezTo>
                    <a:pt x="305" y="4621"/>
                    <a:pt x="183" y="5350"/>
                    <a:pt x="92" y="5928"/>
                  </a:cubicBezTo>
                  <a:cubicBezTo>
                    <a:pt x="31" y="6566"/>
                    <a:pt x="1" y="7174"/>
                    <a:pt x="1" y="7691"/>
                  </a:cubicBezTo>
                  <a:lnTo>
                    <a:pt x="1" y="7812"/>
                  </a:lnTo>
                  <a:lnTo>
                    <a:pt x="1" y="8268"/>
                  </a:lnTo>
                  <a:cubicBezTo>
                    <a:pt x="1" y="8572"/>
                    <a:pt x="31" y="8755"/>
                    <a:pt x="31" y="8755"/>
                  </a:cubicBezTo>
                  <a:lnTo>
                    <a:pt x="9971" y="8755"/>
                  </a:lnTo>
                  <a:cubicBezTo>
                    <a:pt x="9971" y="8755"/>
                    <a:pt x="10001" y="8390"/>
                    <a:pt x="9971" y="7812"/>
                  </a:cubicBezTo>
                  <a:cubicBezTo>
                    <a:pt x="9880" y="6779"/>
                    <a:pt x="9545" y="5198"/>
                    <a:pt x="8177" y="4134"/>
                  </a:cubicBezTo>
                  <a:cubicBezTo>
                    <a:pt x="6323" y="2675"/>
                    <a:pt x="7022" y="2979"/>
                    <a:pt x="6658" y="2311"/>
                  </a:cubicBezTo>
                  <a:cubicBezTo>
                    <a:pt x="6627" y="2219"/>
                    <a:pt x="6262" y="1095"/>
                    <a:pt x="6232" y="1004"/>
                  </a:cubicBezTo>
                  <a:cubicBezTo>
                    <a:pt x="5928" y="335"/>
                    <a:pt x="5624" y="1"/>
                    <a:pt x="38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2618209" y="4224436"/>
              <a:ext cx="35423" cy="109460"/>
            </a:xfrm>
            <a:custGeom>
              <a:avLst/>
              <a:gdLst/>
              <a:ahLst/>
              <a:cxnLst/>
              <a:rect l="l" t="t" r="r" b="b"/>
              <a:pathLst>
                <a:path w="1643" h="5077" extrusionOk="0">
                  <a:moveTo>
                    <a:pt x="609" y="0"/>
                  </a:moveTo>
                  <a:cubicBezTo>
                    <a:pt x="548" y="243"/>
                    <a:pt x="487" y="517"/>
                    <a:pt x="426" y="790"/>
                  </a:cubicBezTo>
                  <a:cubicBezTo>
                    <a:pt x="639" y="1459"/>
                    <a:pt x="913" y="2614"/>
                    <a:pt x="548" y="3587"/>
                  </a:cubicBezTo>
                  <a:cubicBezTo>
                    <a:pt x="487" y="3952"/>
                    <a:pt x="305" y="4256"/>
                    <a:pt x="1" y="4499"/>
                  </a:cubicBezTo>
                  <a:lnTo>
                    <a:pt x="1" y="4620"/>
                  </a:lnTo>
                  <a:lnTo>
                    <a:pt x="1" y="5076"/>
                  </a:lnTo>
                  <a:cubicBezTo>
                    <a:pt x="487" y="4742"/>
                    <a:pt x="852" y="4286"/>
                    <a:pt x="1034" y="3739"/>
                  </a:cubicBezTo>
                  <a:cubicBezTo>
                    <a:pt x="1642" y="2067"/>
                    <a:pt x="670" y="61"/>
                    <a:pt x="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2618877" y="4324044"/>
              <a:ext cx="216268" cy="20331"/>
            </a:xfrm>
            <a:custGeom>
              <a:avLst/>
              <a:gdLst/>
              <a:ahLst/>
              <a:cxnLst/>
              <a:rect l="l" t="t" r="r" b="b"/>
              <a:pathLst>
                <a:path w="10031" h="943" extrusionOk="0">
                  <a:moveTo>
                    <a:pt x="0" y="0"/>
                  </a:moveTo>
                  <a:cubicBezTo>
                    <a:pt x="0" y="578"/>
                    <a:pt x="92" y="943"/>
                    <a:pt x="92" y="943"/>
                  </a:cubicBezTo>
                  <a:lnTo>
                    <a:pt x="10001" y="943"/>
                  </a:lnTo>
                  <a:cubicBezTo>
                    <a:pt x="10001" y="943"/>
                    <a:pt x="10031" y="578"/>
                    <a:pt x="10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6"/>
            <p:cNvSpPr/>
            <p:nvPr/>
          </p:nvSpPr>
          <p:spPr>
            <a:xfrm>
              <a:off x="2718484" y="4116658"/>
              <a:ext cx="66211" cy="71752"/>
            </a:xfrm>
            <a:custGeom>
              <a:avLst/>
              <a:gdLst/>
              <a:ahLst/>
              <a:cxnLst/>
              <a:rect l="l" t="t" r="r" b="b"/>
              <a:pathLst>
                <a:path w="3071" h="3328" extrusionOk="0">
                  <a:moveTo>
                    <a:pt x="2128" y="531"/>
                  </a:moveTo>
                  <a:cubicBezTo>
                    <a:pt x="2189" y="531"/>
                    <a:pt x="2280" y="592"/>
                    <a:pt x="2341" y="653"/>
                  </a:cubicBezTo>
                  <a:cubicBezTo>
                    <a:pt x="2493" y="774"/>
                    <a:pt x="2493" y="896"/>
                    <a:pt x="2493" y="957"/>
                  </a:cubicBezTo>
                  <a:cubicBezTo>
                    <a:pt x="2432" y="1412"/>
                    <a:pt x="1581" y="2020"/>
                    <a:pt x="821" y="2446"/>
                  </a:cubicBezTo>
                  <a:cubicBezTo>
                    <a:pt x="1156" y="1564"/>
                    <a:pt x="1672" y="653"/>
                    <a:pt x="2067" y="531"/>
                  </a:cubicBezTo>
                  <a:close/>
                  <a:moveTo>
                    <a:pt x="2099" y="0"/>
                  </a:moveTo>
                  <a:cubicBezTo>
                    <a:pt x="2033" y="0"/>
                    <a:pt x="1971" y="6"/>
                    <a:pt x="1915" y="14"/>
                  </a:cubicBezTo>
                  <a:cubicBezTo>
                    <a:pt x="943" y="288"/>
                    <a:pt x="183" y="2476"/>
                    <a:pt x="31" y="2932"/>
                  </a:cubicBezTo>
                  <a:cubicBezTo>
                    <a:pt x="1" y="3054"/>
                    <a:pt x="31" y="3175"/>
                    <a:pt x="92" y="3236"/>
                  </a:cubicBezTo>
                  <a:cubicBezTo>
                    <a:pt x="152" y="3267"/>
                    <a:pt x="213" y="3267"/>
                    <a:pt x="304" y="3327"/>
                  </a:cubicBezTo>
                  <a:cubicBezTo>
                    <a:pt x="335" y="3327"/>
                    <a:pt x="365" y="3267"/>
                    <a:pt x="396" y="3267"/>
                  </a:cubicBezTo>
                  <a:cubicBezTo>
                    <a:pt x="639" y="3175"/>
                    <a:pt x="2827" y="2142"/>
                    <a:pt x="3040" y="1078"/>
                  </a:cubicBezTo>
                  <a:cubicBezTo>
                    <a:pt x="3070" y="835"/>
                    <a:pt x="3040" y="531"/>
                    <a:pt x="2736" y="227"/>
                  </a:cubicBezTo>
                  <a:cubicBezTo>
                    <a:pt x="2512" y="47"/>
                    <a:pt x="2287" y="0"/>
                    <a:pt x="20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6"/>
            <p:cNvSpPr/>
            <p:nvPr/>
          </p:nvSpPr>
          <p:spPr>
            <a:xfrm>
              <a:off x="2654257" y="4116658"/>
              <a:ext cx="66211" cy="71083"/>
            </a:xfrm>
            <a:custGeom>
              <a:avLst/>
              <a:gdLst/>
              <a:ahLst/>
              <a:cxnLst/>
              <a:rect l="l" t="t" r="r" b="b"/>
              <a:pathLst>
                <a:path w="3071" h="3297" extrusionOk="0">
                  <a:moveTo>
                    <a:pt x="1004" y="531"/>
                  </a:moveTo>
                  <a:cubicBezTo>
                    <a:pt x="1369" y="653"/>
                    <a:pt x="1916" y="1564"/>
                    <a:pt x="2250" y="2446"/>
                  </a:cubicBezTo>
                  <a:cubicBezTo>
                    <a:pt x="1490" y="2020"/>
                    <a:pt x="639" y="1412"/>
                    <a:pt x="578" y="957"/>
                  </a:cubicBezTo>
                  <a:cubicBezTo>
                    <a:pt x="578" y="896"/>
                    <a:pt x="578" y="805"/>
                    <a:pt x="730" y="653"/>
                  </a:cubicBezTo>
                  <a:cubicBezTo>
                    <a:pt x="791" y="592"/>
                    <a:pt x="882" y="531"/>
                    <a:pt x="913" y="531"/>
                  </a:cubicBezTo>
                  <a:close/>
                  <a:moveTo>
                    <a:pt x="972" y="0"/>
                  </a:moveTo>
                  <a:cubicBezTo>
                    <a:pt x="784" y="0"/>
                    <a:pt x="560" y="47"/>
                    <a:pt x="335" y="227"/>
                  </a:cubicBezTo>
                  <a:cubicBezTo>
                    <a:pt x="31" y="531"/>
                    <a:pt x="1" y="835"/>
                    <a:pt x="31" y="1078"/>
                  </a:cubicBezTo>
                  <a:cubicBezTo>
                    <a:pt x="183" y="2142"/>
                    <a:pt x="2402" y="3175"/>
                    <a:pt x="2676" y="3267"/>
                  </a:cubicBezTo>
                  <a:cubicBezTo>
                    <a:pt x="2706" y="3267"/>
                    <a:pt x="2736" y="3267"/>
                    <a:pt x="2767" y="3297"/>
                  </a:cubicBezTo>
                  <a:cubicBezTo>
                    <a:pt x="2858" y="3297"/>
                    <a:pt x="2919" y="3267"/>
                    <a:pt x="2980" y="3236"/>
                  </a:cubicBezTo>
                  <a:cubicBezTo>
                    <a:pt x="3040" y="3175"/>
                    <a:pt x="3071" y="3054"/>
                    <a:pt x="3040" y="2932"/>
                  </a:cubicBezTo>
                  <a:cubicBezTo>
                    <a:pt x="2888" y="2476"/>
                    <a:pt x="2128" y="257"/>
                    <a:pt x="1156" y="14"/>
                  </a:cubicBezTo>
                  <a:cubicBezTo>
                    <a:pt x="1100" y="6"/>
                    <a:pt x="1038" y="0"/>
                    <a:pt x="9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6"/>
            <p:cNvSpPr/>
            <p:nvPr/>
          </p:nvSpPr>
          <p:spPr>
            <a:xfrm>
              <a:off x="2707144" y="4168855"/>
              <a:ext cx="24190" cy="22185"/>
            </a:xfrm>
            <a:custGeom>
              <a:avLst/>
              <a:gdLst/>
              <a:ahLst/>
              <a:cxnLst/>
              <a:rect l="l" t="t" r="r" b="b"/>
              <a:pathLst>
                <a:path w="1122" h="1029" extrusionOk="0">
                  <a:moveTo>
                    <a:pt x="395" y="0"/>
                  </a:moveTo>
                  <a:cubicBezTo>
                    <a:pt x="50" y="0"/>
                    <a:pt x="1" y="636"/>
                    <a:pt x="131" y="846"/>
                  </a:cubicBezTo>
                  <a:cubicBezTo>
                    <a:pt x="218" y="985"/>
                    <a:pt x="355" y="1014"/>
                    <a:pt x="456" y="1014"/>
                  </a:cubicBezTo>
                  <a:cubicBezTo>
                    <a:pt x="531" y="1014"/>
                    <a:pt x="587" y="998"/>
                    <a:pt x="587" y="998"/>
                  </a:cubicBezTo>
                  <a:cubicBezTo>
                    <a:pt x="620" y="1017"/>
                    <a:pt x="665" y="1029"/>
                    <a:pt x="714" y="1029"/>
                  </a:cubicBezTo>
                  <a:cubicBezTo>
                    <a:pt x="890" y="1029"/>
                    <a:pt x="1121" y="885"/>
                    <a:pt x="1074" y="481"/>
                  </a:cubicBezTo>
                  <a:cubicBezTo>
                    <a:pt x="1055" y="98"/>
                    <a:pt x="884" y="21"/>
                    <a:pt x="750" y="21"/>
                  </a:cubicBezTo>
                  <a:cubicBezTo>
                    <a:pt x="660" y="21"/>
                    <a:pt x="587" y="55"/>
                    <a:pt x="587" y="55"/>
                  </a:cubicBezTo>
                  <a:cubicBezTo>
                    <a:pt x="515" y="17"/>
                    <a:pt x="451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6"/>
            <p:cNvSpPr/>
            <p:nvPr/>
          </p:nvSpPr>
          <p:spPr>
            <a:xfrm>
              <a:off x="2712577" y="4177242"/>
              <a:ext cx="57048" cy="29516"/>
            </a:xfrm>
            <a:custGeom>
              <a:avLst/>
              <a:gdLst/>
              <a:ahLst/>
              <a:cxnLst/>
              <a:rect l="l" t="t" r="r" b="b"/>
              <a:pathLst>
                <a:path w="2646" h="1369" extrusionOk="0">
                  <a:moveTo>
                    <a:pt x="684" y="1"/>
                  </a:moveTo>
                  <a:cubicBezTo>
                    <a:pt x="443" y="1"/>
                    <a:pt x="285" y="41"/>
                    <a:pt x="275" y="61"/>
                  </a:cubicBezTo>
                  <a:cubicBezTo>
                    <a:pt x="123" y="92"/>
                    <a:pt x="1" y="244"/>
                    <a:pt x="31" y="396"/>
                  </a:cubicBezTo>
                  <a:cubicBezTo>
                    <a:pt x="56" y="520"/>
                    <a:pt x="163" y="625"/>
                    <a:pt x="284" y="625"/>
                  </a:cubicBezTo>
                  <a:cubicBezTo>
                    <a:pt x="311" y="625"/>
                    <a:pt x="338" y="620"/>
                    <a:pt x="366" y="609"/>
                  </a:cubicBezTo>
                  <a:cubicBezTo>
                    <a:pt x="383" y="609"/>
                    <a:pt x="482" y="594"/>
                    <a:pt x="630" y="594"/>
                  </a:cubicBezTo>
                  <a:cubicBezTo>
                    <a:pt x="1000" y="594"/>
                    <a:pt x="1673" y="687"/>
                    <a:pt x="2129" y="1338"/>
                  </a:cubicBezTo>
                  <a:cubicBezTo>
                    <a:pt x="2189" y="1338"/>
                    <a:pt x="2281" y="1368"/>
                    <a:pt x="2341" y="1368"/>
                  </a:cubicBezTo>
                  <a:cubicBezTo>
                    <a:pt x="2433" y="1368"/>
                    <a:pt x="2463" y="1368"/>
                    <a:pt x="2493" y="1338"/>
                  </a:cubicBezTo>
                  <a:cubicBezTo>
                    <a:pt x="2615" y="1277"/>
                    <a:pt x="2645" y="1064"/>
                    <a:pt x="2585" y="973"/>
                  </a:cubicBezTo>
                  <a:cubicBezTo>
                    <a:pt x="1977" y="163"/>
                    <a:pt x="1166" y="1"/>
                    <a:pt x="6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6"/>
            <p:cNvSpPr/>
            <p:nvPr/>
          </p:nvSpPr>
          <p:spPr>
            <a:xfrm>
              <a:off x="2663442" y="4171657"/>
              <a:ext cx="62934" cy="42969"/>
            </a:xfrm>
            <a:custGeom>
              <a:avLst/>
              <a:gdLst/>
              <a:ahLst/>
              <a:cxnLst/>
              <a:rect l="l" t="t" r="r" b="b"/>
              <a:pathLst>
                <a:path w="2919" h="1993" extrusionOk="0">
                  <a:moveTo>
                    <a:pt x="2663" y="0"/>
                  </a:moveTo>
                  <a:cubicBezTo>
                    <a:pt x="2638" y="0"/>
                    <a:pt x="2611" y="6"/>
                    <a:pt x="2584" y="16"/>
                  </a:cubicBezTo>
                  <a:cubicBezTo>
                    <a:pt x="2493" y="16"/>
                    <a:pt x="639" y="320"/>
                    <a:pt x="61" y="1597"/>
                  </a:cubicBezTo>
                  <a:cubicBezTo>
                    <a:pt x="0" y="1749"/>
                    <a:pt x="61" y="1901"/>
                    <a:pt x="213" y="1992"/>
                  </a:cubicBezTo>
                  <a:cubicBezTo>
                    <a:pt x="213" y="1931"/>
                    <a:pt x="274" y="1931"/>
                    <a:pt x="304" y="1931"/>
                  </a:cubicBezTo>
                  <a:cubicBezTo>
                    <a:pt x="426" y="1931"/>
                    <a:pt x="517" y="1871"/>
                    <a:pt x="578" y="1779"/>
                  </a:cubicBezTo>
                  <a:cubicBezTo>
                    <a:pt x="1034" y="776"/>
                    <a:pt x="2614" y="533"/>
                    <a:pt x="2645" y="533"/>
                  </a:cubicBezTo>
                  <a:cubicBezTo>
                    <a:pt x="2797" y="503"/>
                    <a:pt x="2918" y="381"/>
                    <a:pt x="2888" y="229"/>
                  </a:cubicBezTo>
                  <a:cubicBezTo>
                    <a:pt x="2863" y="105"/>
                    <a:pt x="2777" y="0"/>
                    <a:pt x="26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6"/>
            <p:cNvSpPr/>
            <p:nvPr/>
          </p:nvSpPr>
          <p:spPr>
            <a:xfrm>
              <a:off x="2689659" y="4208590"/>
              <a:ext cx="65542" cy="14553"/>
            </a:xfrm>
            <a:custGeom>
              <a:avLst/>
              <a:gdLst/>
              <a:ahLst/>
              <a:cxnLst/>
              <a:rect l="l" t="t" r="r" b="b"/>
              <a:pathLst>
                <a:path w="3040" h="675" extrusionOk="0">
                  <a:moveTo>
                    <a:pt x="1584" y="1"/>
                  </a:moveTo>
                  <a:cubicBezTo>
                    <a:pt x="1188" y="1"/>
                    <a:pt x="720" y="39"/>
                    <a:pt x="213" y="158"/>
                  </a:cubicBezTo>
                  <a:cubicBezTo>
                    <a:pt x="61" y="188"/>
                    <a:pt x="0" y="340"/>
                    <a:pt x="30" y="492"/>
                  </a:cubicBezTo>
                  <a:cubicBezTo>
                    <a:pt x="0" y="583"/>
                    <a:pt x="122" y="674"/>
                    <a:pt x="274" y="674"/>
                  </a:cubicBezTo>
                  <a:lnTo>
                    <a:pt x="334" y="674"/>
                  </a:lnTo>
                  <a:cubicBezTo>
                    <a:pt x="777" y="556"/>
                    <a:pt x="1192" y="517"/>
                    <a:pt x="1545" y="517"/>
                  </a:cubicBezTo>
                  <a:cubicBezTo>
                    <a:pt x="2188" y="517"/>
                    <a:pt x="2625" y="644"/>
                    <a:pt x="2645" y="644"/>
                  </a:cubicBezTo>
                  <a:cubicBezTo>
                    <a:pt x="2670" y="649"/>
                    <a:pt x="2695" y="652"/>
                    <a:pt x="2720" y="652"/>
                  </a:cubicBezTo>
                  <a:cubicBezTo>
                    <a:pt x="2845" y="652"/>
                    <a:pt x="2959" y="588"/>
                    <a:pt x="3009" y="462"/>
                  </a:cubicBezTo>
                  <a:cubicBezTo>
                    <a:pt x="3040" y="310"/>
                    <a:pt x="2948" y="158"/>
                    <a:pt x="2796" y="127"/>
                  </a:cubicBezTo>
                  <a:cubicBezTo>
                    <a:pt x="2777" y="127"/>
                    <a:pt x="2302" y="1"/>
                    <a:pt x="1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6"/>
            <p:cNvSpPr/>
            <p:nvPr/>
          </p:nvSpPr>
          <p:spPr>
            <a:xfrm>
              <a:off x="2698175" y="4227110"/>
              <a:ext cx="65542" cy="15027"/>
            </a:xfrm>
            <a:custGeom>
              <a:avLst/>
              <a:gdLst/>
              <a:ahLst/>
              <a:cxnLst/>
              <a:rect l="l" t="t" r="r" b="b"/>
              <a:pathLst>
                <a:path w="3040" h="697" extrusionOk="0">
                  <a:moveTo>
                    <a:pt x="1667" y="1"/>
                  </a:moveTo>
                  <a:cubicBezTo>
                    <a:pt x="1258" y="1"/>
                    <a:pt x="768" y="43"/>
                    <a:pt x="243" y="180"/>
                  </a:cubicBezTo>
                  <a:cubicBezTo>
                    <a:pt x="91" y="210"/>
                    <a:pt x="0" y="362"/>
                    <a:pt x="61" y="514"/>
                  </a:cubicBezTo>
                  <a:cubicBezTo>
                    <a:pt x="61" y="636"/>
                    <a:pt x="183" y="697"/>
                    <a:pt x="274" y="697"/>
                  </a:cubicBezTo>
                  <a:lnTo>
                    <a:pt x="365" y="697"/>
                  </a:lnTo>
                  <a:cubicBezTo>
                    <a:pt x="807" y="578"/>
                    <a:pt x="1223" y="540"/>
                    <a:pt x="1576" y="540"/>
                  </a:cubicBezTo>
                  <a:cubicBezTo>
                    <a:pt x="2218" y="540"/>
                    <a:pt x="2655" y="666"/>
                    <a:pt x="2675" y="666"/>
                  </a:cubicBezTo>
                  <a:cubicBezTo>
                    <a:pt x="2700" y="671"/>
                    <a:pt x="2726" y="674"/>
                    <a:pt x="2750" y="674"/>
                  </a:cubicBezTo>
                  <a:cubicBezTo>
                    <a:pt x="2874" y="674"/>
                    <a:pt x="2984" y="611"/>
                    <a:pt x="3009" y="484"/>
                  </a:cubicBezTo>
                  <a:cubicBezTo>
                    <a:pt x="3040" y="332"/>
                    <a:pt x="2979" y="180"/>
                    <a:pt x="2827" y="119"/>
                  </a:cubicBezTo>
                  <a:cubicBezTo>
                    <a:pt x="2808" y="119"/>
                    <a:pt x="2350" y="1"/>
                    <a:pt x="1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6"/>
            <p:cNvSpPr/>
            <p:nvPr/>
          </p:nvSpPr>
          <p:spPr>
            <a:xfrm>
              <a:off x="2709300" y="4249230"/>
              <a:ext cx="65564" cy="15200"/>
            </a:xfrm>
            <a:custGeom>
              <a:avLst/>
              <a:gdLst/>
              <a:ahLst/>
              <a:cxnLst/>
              <a:rect l="l" t="t" r="r" b="b"/>
              <a:pathLst>
                <a:path w="3041" h="705" extrusionOk="0">
                  <a:moveTo>
                    <a:pt x="1584" y="0"/>
                  </a:moveTo>
                  <a:cubicBezTo>
                    <a:pt x="1189" y="0"/>
                    <a:pt x="721" y="38"/>
                    <a:pt x="214" y="157"/>
                  </a:cubicBezTo>
                  <a:cubicBezTo>
                    <a:pt x="62" y="218"/>
                    <a:pt x="1" y="370"/>
                    <a:pt x="31" y="522"/>
                  </a:cubicBezTo>
                  <a:cubicBezTo>
                    <a:pt x="31" y="613"/>
                    <a:pt x="153" y="704"/>
                    <a:pt x="275" y="704"/>
                  </a:cubicBezTo>
                  <a:lnTo>
                    <a:pt x="335" y="704"/>
                  </a:lnTo>
                  <a:cubicBezTo>
                    <a:pt x="778" y="586"/>
                    <a:pt x="1193" y="547"/>
                    <a:pt x="1546" y="547"/>
                  </a:cubicBezTo>
                  <a:cubicBezTo>
                    <a:pt x="2189" y="547"/>
                    <a:pt x="2626" y="674"/>
                    <a:pt x="2645" y="674"/>
                  </a:cubicBezTo>
                  <a:cubicBezTo>
                    <a:pt x="2665" y="678"/>
                    <a:pt x="2685" y="680"/>
                    <a:pt x="2704" y="680"/>
                  </a:cubicBezTo>
                  <a:cubicBezTo>
                    <a:pt x="2835" y="680"/>
                    <a:pt x="2957" y="593"/>
                    <a:pt x="3010" y="461"/>
                  </a:cubicBezTo>
                  <a:cubicBezTo>
                    <a:pt x="3041" y="309"/>
                    <a:pt x="2949" y="157"/>
                    <a:pt x="2797" y="127"/>
                  </a:cubicBezTo>
                  <a:cubicBezTo>
                    <a:pt x="2778" y="127"/>
                    <a:pt x="2303" y="0"/>
                    <a:pt x="1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6"/>
            <p:cNvSpPr/>
            <p:nvPr/>
          </p:nvSpPr>
          <p:spPr>
            <a:xfrm>
              <a:off x="2574313" y="2578244"/>
              <a:ext cx="341446" cy="805244"/>
            </a:xfrm>
            <a:custGeom>
              <a:avLst/>
              <a:gdLst/>
              <a:ahLst/>
              <a:cxnLst/>
              <a:rect l="l" t="t" r="r" b="b"/>
              <a:pathLst>
                <a:path w="15837" h="37349" extrusionOk="0">
                  <a:moveTo>
                    <a:pt x="12675" y="0"/>
                  </a:moveTo>
                  <a:cubicBezTo>
                    <a:pt x="12675" y="0"/>
                    <a:pt x="396" y="882"/>
                    <a:pt x="0" y="7417"/>
                  </a:cubicBezTo>
                  <a:cubicBezTo>
                    <a:pt x="0" y="7417"/>
                    <a:pt x="487" y="22554"/>
                    <a:pt x="3131" y="30974"/>
                  </a:cubicBezTo>
                  <a:cubicBezTo>
                    <a:pt x="3739" y="32828"/>
                    <a:pt x="4438" y="34347"/>
                    <a:pt x="5259" y="35350"/>
                  </a:cubicBezTo>
                  <a:cubicBezTo>
                    <a:pt x="6417" y="36720"/>
                    <a:pt x="7510" y="37348"/>
                    <a:pt x="8516" y="37348"/>
                  </a:cubicBezTo>
                  <a:cubicBezTo>
                    <a:pt x="10413" y="37348"/>
                    <a:pt x="11999" y="35113"/>
                    <a:pt x="13131" y="31399"/>
                  </a:cubicBezTo>
                  <a:cubicBezTo>
                    <a:pt x="13253" y="30943"/>
                    <a:pt x="13405" y="30487"/>
                    <a:pt x="13527" y="30001"/>
                  </a:cubicBezTo>
                  <a:cubicBezTo>
                    <a:pt x="13557" y="29788"/>
                    <a:pt x="13618" y="29606"/>
                    <a:pt x="13679" y="29393"/>
                  </a:cubicBezTo>
                  <a:lnTo>
                    <a:pt x="13679" y="29332"/>
                  </a:lnTo>
                  <a:cubicBezTo>
                    <a:pt x="13739" y="29150"/>
                    <a:pt x="13770" y="28937"/>
                    <a:pt x="13830" y="28724"/>
                  </a:cubicBezTo>
                  <a:cubicBezTo>
                    <a:pt x="14134" y="27296"/>
                    <a:pt x="14378" y="25685"/>
                    <a:pt x="14590" y="23983"/>
                  </a:cubicBezTo>
                  <a:cubicBezTo>
                    <a:pt x="15837" y="13253"/>
                    <a:pt x="12675" y="0"/>
                    <a:pt x="12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6"/>
            <p:cNvSpPr/>
            <p:nvPr/>
          </p:nvSpPr>
          <p:spPr>
            <a:xfrm>
              <a:off x="2605122" y="3211936"/>
              <a:ext cx="264110" cy="905046"/>
            </a:xfrm>
            <a:custGeom>
              <a:avLst/>
              <a:gdLst/>
              <a:ahLst/>
              <a:cxnLst/>
              <a:rect l="l" t="t" r="r" b="b"/>
              <a:pathLst>
                <a:path w="12250" h="41978" extrusionOk="0">
                  <a:moveTo>
                    <a:pt x="12250" y="1"/>
                  </a:moveTo>
                  <a:cubicBezTo>
                    <a:pt x="12250" y="21"/>
                    <a:pt x="12250" y="41"/>
                    <a:pt x="12249" y="62"/>
                  </a:cubicBezTo>
                  <a:lnTo>
                    <a:pt x="12250" y="62"/>
                  </a:lnTo>
                  <a:lnTo>
                    <a:pt x="12250" y="1"/>
                  </a:lnTo>
                  <a:close/>
                  <a:moveTo>
                    <a:pt x="1915" y="62"/>
                  </a:moveTo>
                  <a:cubicBezTo>
                    <a:pt x="1915" y="62"/>
                    <a:pt x="1854" y="609"/>
                    <a:pt x="1763" y="1673"/>
                  </a:cubicBezTo>
                  <a:cubicBezTo>
                    <a:pt x="1520" y="3892"/>
                    <a:pt x="1094" y="8451"/>
                    <a:pt x="638" y="14925"/>
                  </a:cubicBezTo>
                  <a:cubicBezTo>
                    <a:pt x="0" y="24469"/>
                    <a:pt x="1915" y="41977"/>
                    <a:pt x="1915" y="41977"/>
                  </a:cubicBezTo>
                  <a:lnTo>
                    <a:pt x="6566" y="41977"/>
                  </a:lnTo>
                  <a:cubicBezTo>
                    <a:pt x="10061" y="27752"/>
                    <a:pt x="11490" y="14530"/>
                    <a:pt x="12128" y="2037"/>
                  </a:cubicBezTo>
                  <a:cubicBezTo>
                    <a:pt x="12158" y="1551"/>
                    <a:pt x="12158" y="1095"/>
                    <a:pt x="12189" y="609"/>
                  </a:cubicBezTo>
                  <a:cubicBezTo>
                    <a:pt x="12243" y="393"/>
                    <a:pt x="12249" y="225"/>
                    <a:pt x="12249" y="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6"/>
            <p:cNvSpPr/>
            <p:nvPr/>
          </p:nvSpPr>
          <p:spPr>
            <a:xfrm>
              <a:off x="1674549" y="4104498"/>
              <a:ext cx="133047" cy="85873"/>
            </a:xfrm>
            <a:custGeom>
              <a:avLst/>
              <a:gdLst/>
              <a:ahLst/>
              <a:cxnLst/>
              <a:rect l="l" t="t" r="r" b="b"/>
              <a:pathLst>
                <a:path w="6171" h="3983" extrusionOk="0">
                  <a:moveTo>
                    <a:pt x="1824" y="1"/>
                  </a:moveTo>
                  <a:lnTo>
                    <a:pt x="0" y="3344"/>
                  </a:lnTo>
                  <a:lnTo>
                    <a:pt x="4256" y="3983"/>
                  </a:lnTo>
                  <a:lnTo>
                    <a:pt x="6170" y="548"/>
                  </a:lnTo>
                  <a:lnTo>
                    <a:pt x="18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6"/>
            <p:cNvSpPr/>
            <p:nvPr/>
          </p:nvSpPr>
          <p:spPr>
            <a:xfrm>
              <a:off x="1694212" y="3227028"/>
              <a:ext cx="597018" cy="904313"/>
            </a:xfrm>
            <a:custGeom>
              <a:avLst/>
              <a:gdLst/>
              <a:ahLst/>
              <a:cxnLst/>
              <a:rect l="l" t="t" r="r" b="b"/>
              <a:pathLst>
                <a:path w="27691" h="41944" extrusionOk="0">
                  <a:moveTo>
                    <a:pt x="17356" y="0"/>
                  </a:moveTo>
                  <a:lnTo>
                    <a:pt x="16839" y="1277"/>
                  </a:lnTo>
                  <a:lnTo>
                    <a:pt x="0" y="41399"/>
                  </a:lnTo>
                  <a:cubicBezTo>
                    <a:pt x="0" y="41399"/>
                    <a:pt x="3035" y="41944"/>
                    <a:pt x="4482" y="41944"/>
                  </a:cubicBezTo>
                  <a:cubicBezTo>
                    <a:pt x="4844" y="41944"/>
                    <a:pt x="5106" y="41909"/>
                    <a:pt x="5198" y="41824"/>
                  </a:cubicBezTo>
                  <a:cubicBezTo>
                    <a:pt x="8420" y="38754"/>
                    <a:pt x="17417" y="23526"/>
                    <a:pt x="21611" y="17933"/>
                  </a:cubicBezTo>
                  <a:cubicBezTo>
                    <a:pt x="26080" y="12067"/>
                    <a:pt x="27326" y="5988"/>
                    <a:pt x="27630" y="4012"/>
                  </a:cubicBezTo>
                  <a:cubicBezTo>
                    <a:pt x="27660" y="3556"/>
                    <a:pt x="27691" y="3313"/>
                    <a:pt x="27691" y="3313"/>
                  </a:cubicBezTo>
                  <a:lnTo>
                    <a:pt x="22827" y="1763"/>
                  </a:lnTo>
                  <a:lnTo>
                    <a:pt x="173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6"/>
            <p:cNvSpPr/>
            <p:nvPr/>
          </p:nvSpPr>
          <p:spPr>
            <a:xfrm>
              <a:off x="1415032" y="4162171"/>
              <a:ext cx="383380" cy="182204"/>
            </a:xfrm>
            <a:custGeom>
              <a:avLst/>
              <a:gdLst/>
              <a:ahLst/>
              <a:cxnLst/>
              <a:rect l="l" t="t" r="r" b="b"/>
              <a:pathLst>
                <a:path w="17782" h="8451" extrusionOk="0">
                  <a:moveTo>
                    <a:pt x="17083" y="1"/>
                  </a:moveTo>
                  <a:lnTo>
                    <a:pt x="17083" y="1"/>
                  </a:lnTo>
                  <a:cubicBezTo>
                    <a:pt x="16506" y="394"/>
                    <a:pt x="15878" y="524"/>
                    <a:pt x="15247" y="524"/>
                  </a:cubicBezTo>
                  <a:cubicBezTo>
                    <a:pt x="13997" y="524"/>
                    <a:pt x="12738" y="11"/>
                    <a:pt x="11844" y="11"/>
                  </a:cubicBezTo>
                  <a:cubicBezTo>
                    <a:pt x="11550" y="11"/>
                    <a:pt x="11296" y="66"/>
                    <a:pt x="11095" y="213"/>
                  </a:cubicBezTo>
                  <a:cubicBezTo>
                    <a:pt x="11095" y="213"/>
                    <a:pt x="10609" y="548"/>
                    <a:pt x="9210" y="1824"/>
                  </a:cubicBezTo>
                  <a:cubicBezTo>
                    <a:pt x="7843" y="3040"/>
                    <a:pt x="5532" y="3861"/>
                    <a:pt x="3557" y="4651"/>
                  </a:cubicBezTo>
                  <a:cubicBezTo>
                    <a:pt x="1004" y="5715"/>
                    <a:pt x="304" y="6779"/>
                    <a:pt x="152" y="7508"/>
                  </a:cubicBezTo>
                  <a:cubicBezTo>
                    <a:pt x="0" y="8086"/>
                    <a:pt x="274" y="8451"/>
                    <a:pt x="274" y="8451"/>
                  </a:cubicBezTo>
                  <a:lnTo>
                    <a:pt x="17448" y="8451"/>
                  </a:lnTo>
                  <a:cubicBezTo>
                    <a:pt x="17539" y="8238"/>
                    <a:pt x="17630" y="7903"/>
                    <a:pt x="17660" y="7508"/>
                  </a:cubicBezTo>
                  <a:cubicBezTo>
                    <a:pt x="17782" y="6080"/>
                    <a:pt x="17326" y="3739"/>
                    <a:pt x="17083" y="2280"/>
                  </a:cubicBezTo>
                  <a:cubicBezTo>
                    <a:pt x="17052" y="2128"/>
                    <a:pt x="17052" y="1915"/>
                    <a:pt x="17022" y="1824"/>
                  </a:cubicBezTo>
                  <a:cubicBezTo>
                    <a:pt x="16992" y="1581"/>
                    <a:pt x="16900" y="1368"/>
                    <a:pt x="16992" y="1216"/>
                  </a:cubicBezTo>
                  <a:cubicBezTo>
                    <a:pt x="17265" y="365"/>
                    <a:pt x="17144" y="61"/>
                    <a:pt x="17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6"/>
            <p:cNvSpPr/>
            <p:nvPr/>
          </p:nvSpPr>
          <p:spPr>
            <a:xfrm>
              <a:off x="1415032" y="4324044"/>
              <a:ext cx="380771" cy="20331"/>
            </a:xfrm>
            <a:custGeom>
              <a:avLst/>
              <a:gdLst/>
              <a:ahLst/>
              <a:cxnLst/>
              <a:rect l="l" t="t" r="r" b="b"/>
              <a:pathLst>
                <a:path w="17661" h="943" extrusionOk="0">
                  <a:moveTo>
                    <a:pt x="122" y="0"/>
                  </a:moveTo>
                  <a:cubicBezTo>
                    <a:pt x="0" y="578"/>
                    <a:pt x="274" y="943"/>
                    <a:pt x="274" y="943"/>
                  </a:cubicBezTo>
                  <a:lnTo>
                    <a:pt x="17448" y="943"/>
                  </a:lnTo>
                  <a:cubicBezTo>
                    <a:pt x="17539" y="730"/>
                    <a:pt x="17630" y="395"/>
                    <a:pt x="17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6"/>
            <p:cNvSpPr/>
            <p:nvPr/>
          </p:nvSpPr>
          <p:spPr>
            <a:xfrm>
              <a:off x="1611637" y="4170730"/>
              <a:ext cx="36048" cy="36285"/>
            </a:xfrm>
            <a:custGeom>
              <a:avLst/>
              <a:gdLst/>
              <a:ahLst/>
              <a:cxnLst/>
              <a:rect l="l" t="t" r="r" b="b"/>
              <a:pathLst>
                <a:path w="1672" h="1683" extrusionOk="0">
                  <a:moveTo>
                    <a:pt x="962" y="0"/>
                  </a:moveTo>
                  <a:cubicBezTo>
                    <a:pt x="873" y="0"/>
                    <a:pt x="776" y="18"/>
                    <a:pt x="669" y="59"/>
                  </a:cubicBezTo>
                  <a:cubicBezTo>
                    <a:pt x="0" y="272"/>
                    <a:pt x="61" y="1427"/>
                    <a:pt x="61" y="1427"/>
                  </a:cubicBezTo>
                  <a:cubicBezTo>
                    <a:pt x="61" y="1427"/>
                    <a:pt x="173" y="1682"/>
                    <a:pt x="440" y="1682"/>
                  </a:cubicBezTo>
                  <a:cubicBezTo>
                    <a:pt x="696" y="1682"/>
                    <a:pt x="1093" y="1451"/>
                    <a:pt x="1672" y="546"/>
                  </a:cubicBezTo>
                  <a:cubicBezTo>
                    <a:pt x="1672" y="546"/>
                    <a:pt x="1454" y="0"/>
                    <a:pt x="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6"/>
            <p:cNvSpPr/>
            <p:nvPr/>
          </p:nvSpPr>
          <p:spPr>
            <a:xfrm>
              <a:off x="1624077" y="4189983"/>
              <a:ext cx="34108" cy="64615"/>
            </a:xfrm>
            <a:custGeom>
              <a:avLst/>
              <a:gdLst/>
              <a:ahLst/>
              <a:cxnLst/>
              <a:rect l="l" t="t" r="r" b="b"/>
              <a:pathLst>
                <a:path w="1582" h="2997" extrusionOk="0">
                  <a:moveTo>
                    <a:pt x="305" y="1"/>
                  </a:moveTo>
                  <a:cubicBezTo>
                    <a:pt x="223" y="1"/>
                    <a:pt x="143" y="40"/>
                    <a:pt x="92" y="109"/>
                  </a:cubicBezTo>
                  <a:cubicBezTo>
                    <a:pt x="1" y="230"/>
                    <a:pt x="31" y="413"/>
                    <a:pt x="153" y="473"/>
                  </a:cubicBezTo>
                  <a:cubicBezTo>
                    <a:pt x="183" y="534"/>
                    <a:pt x="1065" y="1294"/>
                    <a:pt x="1065" y="2723"/>
                  </a:cubicBezTo>
                  <a:cubicBezTo>
                    <a:pt x="1004" y="2875"/>
                    <a:pt x="1125" y="2996"/>
                    <a:pt x="1308" y="2996"/>
                  </a:cubicBezTo>
                  <a:cubicBezTo>
                    <a:pt x="1460" y="2996"/>
                    <a:pt x="1581" y="2875"/>
                    <a:pt x="1581" y="2723"/>
                  </a:cubicBezTo>
                  <a:cubicBezTo>
                    <a:pt x="1581" y="1021"/>
                    <a:pt x="517" y="109"/>
                    <a:pt x="487" y="78"/>
                  </a:cubicBezTo>
                  <a:cubicBezTo>
                    <a:pt x="434" y="25"/>
                    <a:pt x="369" y="1"/>
                    <a:pt x="3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6"/>
            <p:cNvSpPr/>
            <p:nvPr/>
          </p:nvSpPr>
          <p:spPr>
            <a:xfrm>
              <a:off x="1569681" y="4185542"/>
              <a:ext cx="59657" cy="21215"/>
            </a:xfrm>
            <a:custGeom>
              <a:avLst/>
              <a:gdLst/>
              <a:ahLst/>
              <a:cxnLst/>
              <a:rect l="l" t="t" r="r" b="b"/>
              <a:pathLst>
                <a:path w="2767" h="984" extrusionOk="0">
                  <a:moveTo>
                    <a:pt x="2055" y="1"/>
                  </a:moveTo>
                  <a:cubicBezTo>
                    <a:pt x="1500" y="1"/>
                    <a:pt x="578" y="63"/>
                    <a:pt x="122" y="497"/>
                  </a:cubicBezTo>
                  <a:cubicBezTo>
                    <a:pt x="1" y="619"/>
                    <a:pt x="1" y="771"/>
                    <a:pt x="92" y="923"/>
                  </a:cubicBezTo>
                  <a:cubicBezTo>
                    <a:pt x="92" y="953"/>
                    <a:pt x="183" y="983"/>
                    <a:pt x="274" y="983"/>
                  </a:cubicBezTo>
                  <a:cubicBezTo>
                    <a:pt x="335" y="983"/>
                    <a:pt x="426" y="953"/>
                    <a:pt x="457" y="923"/>
                  </a:cubicBezTo>
                  <a:cubicBezTo>
                    <a:pt x="727" y="677"/>
                    <a:pt x="1472" y="571"/>
                    <a:pt x="2069" y="571"/>
                  </a:cubicBezTo>
                  <a:cubicBezTo>
                    <a:pt x="2212" y="571"/>
                    <a:pt x="2346" y="577"/>
                    <a:pt x="2463" y="588"/>
                  </a:cubicBezTo>
                  <a:cubicBezTo>
                    <a:pt x="2615" y="588"/>
                    <a:pt x="2767" y="467"/>
                    <a:pt x="2767" y="315"/>
                  </a:cubicBezTo>
                  <a:cubicBezTo>
                    <a:pt x="2767" y="163"/>
                    <a:pt x="2676" y="11"/>
                    <a:pt x="2493" y="11"/>
                  </a:cubicBezTo>
                  <a:cubicBezTo>
                    <a:pt x="2441" y="11"/>
                    <a:pt x="2277" y="1"/>
                    <a:pt x="2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6"/>
            <p:cNvSpPr/>
            <p:nvPr/>
          </p:nvSpPr>
          <p:spPr>
            <a:xfrm>
              <a:off x="1624746" y="4149731"/>
              <a:ext cx="85852" cy="53383"/>
            </a:xfrm>
            <a:custGeom>
              <a:avLst/>
              <a:gdLst/>
              <a:ahLst/>
              <a:cxnLst/>
              <a:rect l="l" t="t" r="r" b="b"/>
              <a:pathLst>
                <a:path w="3982" h="2476" extrusionOk="0">
                  <a:moveTo>
                    <a:pt x="2796" y="547"/>
                  </a:moveTo>
                  <a:cubicBezTo>
                    <a:pt x="3009" y="547"/>
                    <a:pt x="3161" y="638"/>
                    <a:pt x="3252" y="760"/>
                  </a:cubicBezTo>
                  <a:cubicBezTo>
                    <a:pt x="3344" y="882"/>
                    <a:pt x="3374" y="942"/>
                    <a:pt x="3344" y="1064"/>
                  </a:cubicBezTo>
                  <a:cubicBezTo>
                    <a:pt x="3252" y="1307"/>
                    <a:pt x="2857" y="1641"/>
                    <a:pt x="2097" y="1733"/>
                  </a:cubicBezTo>
                  <a:cubicBezTo>
                    <a:pt x="1368" y="1854"/>
                    <a:pt x="882" y="1854"/>
                    <a:pt x="608" y="1854"/>
                  </a:cubicBezTo>
                  <a:cubicBezTo>
                    <a:pt x="1064" y="1429"/>
                    <a:pt x="2128" y="608"/>
                    <a:pt x="2796" y="547"/>
                  </a:cubicBezTo>
                  <a:close/>
                  <a:moveTo>
                    <a:pt x="2766" y="0"/>
                  </a:moveTo>
                  <a:cubicBezTo>
                    <a:pt x="1581" y="0"/>
                    <a:pt x="152" y="1398"/>
                    <a:pt x="0" y="1550"/>
                  </a:cubicBezTo>
                  <a:lnTo>
                    <a:pt x="304" y="1854"/>
                  </a:lnTo>
                  <a:lnTo>
                    <a:pt x="182" y="2462"/>
                  </a:lnTo>
                  <a:cubicBezTo>
                    <a:pt x="203" y="2462"/>
                    <a:pt x="304" y="2476"/>
                    <a:pt x="468" y="2476"/>
                  </a:cubicBezTo>
                  <a:cubicBezTo>
                    <a:pt x="551" y="2476"/>
                    <a:pt x="649" y="2472"/>
                    <a:pt x="760" y="2462"/>
                  </a:cubicBezTo>
                  <a:cubicBezTo>
                    <a:pt x="1064" y="2462"/>
                    <a:pt x="1520" y="2432"/>
                    <a:pt x="2128" y="2340"/>
                  </a:cubicBezTo>
                  <a:cubicBezTo>
                    <a:pt x="2979" y="2219"/>
                    <a:pt x="3678" y="1824"/>
                    <a:pt x="3860" y="1277"/>
                  </a:cubicBezTo>
                  <a:cubicBezTo>
                    <a:pt x="3982" y="973"/>
                    <a:pt x="3891" y="638"/>
                    <a:pt x="3678" y="365"/>
                  </a:cubicBezTo>
                  <a:cubicBezTo>
                    <a:pt x="3465" y="122"/>
                    <a:pt x="3161" y="0"/>
                    <a:pt x="2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6"/>
            <p:cNvSpPr/>
            <p:nvPr/>
          </p:nvSpPr>
          <p:spPr>
            <a:xfrm>
              <a:off x="1586735" y="4133022"/>
              <a:ext cx="51119" cy="63257"/>
            </a:xfrm>
            <a:custGeom>
              <a:avLst/>
              <a:gdLst/>
              <a:ahLst/>
              <a:cxnLst/>
              <a:rect l="l" t="t" r="r" b="b"/>
              <a:pathLst>
                <a:path w="2371" h="2934" extrusionOk="0">
                  <a:moveTo>
                    <a:pt x="1158" y="1"/>
                  </a:moveTo>
                  <a:cubicBezTo>
                    <a:pt x="1064" y="1"/>
                    <a:pt x="962" y="14"/>
                    <a:pt x="851" y="46"/>
                  </a:cubicBezTo>
                  <a:cubicBezTo>
                    <a:pt x="243" y="228"/>
                    <a:pt x="91" y="653"/>
                    <a:pt x="91" y="897"/>
                  </a:cubicBezTo>
                  <a:cubicBezTo>
                    <a:pt x="0" y="1717"/>
                    <a:pt x="760" y="2629"/>
                    <a:pt x="1490" y="2933"/>
                  </a:cubicBezTo>
                  <a:lnTo>
                    <a:pt x="1763" y="2356"/>
                  </a:lnTo>
                  <a:cubicBezTo>
                    <a:pt x="1186" y="2112"/>
                    <a:pt x="638" y="1383"/>
                    <a:pt x="699" y="957"/>
                  </a:cubicBezTo>
                  <a:cubicBezTo>
                    <a:pt x="699" y="836"/>
                    <a:pt x="730" y="745"/>
                    <a:pt x="1003" y="653"/>
                  </a:cubicBezTo>
                  <a:cubicBezTo>
                    <a:pt x="1057" y="645"/>
                    <a:pt x="1102" y="641"/>
                    <a:pt x="1141" y="641"/>
                  </a:cubicBezTo>
                  <a:cubicBezTo>
                    <a:pt x="1236" y="641"/>
                    <a:pt x="1295" y="662"/>
                    <a:pt x="1338" y="684"/>
                  </a:cubicBezTo>
                  <a:cubicBezTo>
                    <a:pt x="1641" y="927"/>
                    <a:pt x="1733" y="1687"/>
                    <a:pt x="1733" y="2143"/>
                  </a:cubicBezTo>
                  <a:lnTo>
                    <a:pt x="2341" y="2143"/>
                  </a:lnTo>
                  <a:cubicBezTo>
                    <a:pt x="2341" y="1991"/>
                    <a:pt x="2371" y="684"/>
                    <a:pt x="1733" y="198"/>
                  </a:cubicBezTo>
                  <a:cubicBezTo>
                    <a:pt x="1620" y="108"/>
                    <a:pt x="1424" y="1"/>
                    <a:pt x="11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6"/>
            <p:cNvSpPr/>
            <p:nvPr/>
          </p:nvSpPr>
          <p:spPr>
            <a:xfrm>
              <a:off x="1734184" y="4202143"/>
              <a:ext cx="49157" cy="142231"/>
            </a:xfrm>
            <a:custGeom>
              <a:avLst/>
              <a:gdLst/>
              <a:ahLst/>
              <a:cxnLst/>
              <a:rect l="l" t="t" r="r" b="b"/>
              <a:pathLst>
                <a:path w="2280" h="6597" extrusionOk="0">
                  <a:moveTo>
                    <a:pt x="2219" y="1"/>
                  </a:moveTo>
                  <a:cubicBezTo>
                    <a:pt x="1459" y="578"/>
                    <a:pt x="152" y="1855"/>
                    <a:pt x="31" y="3861"/>
                  </a:cubicBezTo>
                  <a:cubicBezTo>
                    <a:pt x="0" y="5046"/>
                    <a:pt x="395" y="5958"/>
                    <a:pt x="882" y="6597"/>
                  </a:cubicBezTo>
                  <a:lnTo>
                    <a:pt x="1368" y="6597"/>
                  </a:lnTo>
                  <a:cubicBezTo>
                    <a:pt x="882" y="6049"/>
                    <a:pt x="395" y="5138"/>
                    <a:pt x="456" y="3861"/>
                  </a:cubicBezTo>
                  <a:cubicBezTo>
                    <a:pt x="547" y="2159"/>
                    <a:pt x="1581" y="1034"/>
                    <a:pt x="2280" y="457"/>
                  </a:cubicBezTo>
                  <a:cubicBezTo>
                    <a:pt x="2249" y="305"/>
                    <a:pt x="2249" y="122"/>
                    <a:pt x="2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6"/>
            <p:cNvSpPr/>
            <p:nvPr/>
          </p:nvSpPr>
          <p:spPr>
            <a:xfrm>
              <a:off x="1589344" y="4204364"/>
              <a:ext cx="36070" cy="18110"/>
            </a:xfrm>
            <a:custGeom>
              <a:avLst/>
              <a:gdLst/>
              <a:ahLst/>
              <a:cxnLst/>
              <a:rect l="l" t="t" r="r" b="b"/>
              <a:pathLst>
                <a:path w="1673" h="840" extrusionOk="0">
                  <a:moveTo>
                    <a:pt x="287" y="0"/>
                  </a:moveTo>
                  <a:cubicBezTo>
                    <a:pt x="164" y="0"/>
                    <a:pt x="79" y="82"/>
                    <a:pt x="31" y="202"/>
                  </a:cubicBezTo>
                  <a:cubicBezTo>
                    <a:pt x="1" y="354"/>
                    <a:pt x="61" y="506"/>
                    <a:pt x="213" y="536"/>
                  </a:cubicBezTo>
                  <a:lnTo>
                    <a:pt x="1308" y="810"/>
                  </a:lnTo>
                  <a:cubicBezTo>
                    <a:pt x="1338" y="840"/>
                    <a:pt x="1369" y="840"/>
                    <a:pt x="1369" y="840"/>
                  </a:cubicBezTo>
                  <a:cubicBezTo>
                    <a:pt x="1490" y="840"/>
                    <a:pt x="1581" y="779"/>
                    <a:pt x="1642" y="627"/>
                  </a:cubicBezTo>
                  <a:cubicBezTo>
                    <a:pt x="1672" y="475"/>
                    <a:pt x="1612" y="293"/>
                    <a:pt x="1460" y="262"/>
                  </a:cubicBezTo>
                  <a:lnTo>
                    <a:pt x="396" y="19"/>
                  </a:lnTo>
                  <a:cubicBezTo>
                    <a:pt x="357" y="6"/>
                    <a:pt x="321" y="0"/>
                    <a:pt x="2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6"/>
            <p:cNvSpPr/>
            <p:nvPr/>
          </p:nvSpPr>
          <p:spPr>
            <a:xfrm>
              <a:off x="1566404" y="4217472"/>
              <a:ext cx="36070" cy="18110"/>
            </a:xfrm>
            <a:custGeom>
              <a:avLst/>
              <a:gdLst/>
              <a:ahLst/>
              <a:cxnLst/>
              <a:rect l="l" t="t" r="r" b="b"/>
              <a:pathLst>
                <a:path w="1673" h="840" extrusionOk="0">
                  <a:moveTo>
                    <a:pt x="299" y="0"/>
                  </a:moveTo>
                  <a:cubicBezTo>
                    <a:pt x="183" y="0"/>
                    <a:pt x="79" y="82"/>
                    <a:pt x="31" y="202"/>
                  </a:cubicBezTo>
                  <a:cubicBezTo>
                    <a:pt x="1" y="354"/>
                    <a:pt x="62" y="505"/>
                    <a:pt x="244" y="536"/>
                  </a:cubicBezTo>
                  <a:lnTo>
                    <a:pt x="1277" y="809"/>
                  </a:lnTo>
                  <a:cubicBezTo>
                    <a:pt x="1338" y="840"/>
                    <a:pt x="1369" y="840"/>
                    <a:pt x="1369" y="840"/>
                  </a:cubicBezTo>
                  <a:cubicBezTo>
                    <a:pt x="1490" y="840"/>
                    <a:pt x="1581" y="779"/>
                    <a:pt x="1642" y="627"/>
                  </a:cubicBezTo>
                  <a:cubicBezTo>
                    <a:pt x="1673" y="475"/>
                    <a:pt x="1612" y="323"/>
                    <a:pt x="1460" y="262"/>
                  </a:cubicBezTo>
                  <a:lnTo>
                    <a:pt x="396" y="19"/>
                  </a:lnTo>
                  <a:cubicBezTo>
                    <a:pt x="364" y="6"/>
                    <a:pt x="331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6"/>
            <p:cNvSpPr/>
            <p:nvPr/>
          </p:nvSpPr>
          <p:spPr>
            <a:xfrm>
              <a:off x="1543486" y="4230581"/>
              <a:ext cx="36048" cy="18110"/>
            </a:xfrm>
            <a:custGeom>
              <a:avLst/>
              <a:gdLst/>
              <a:ahLst/>
              <a:cxnLst/>
              <a:rect l="l" t="t" r="r" b="b"/>
              <a:pathLst>
                <a:path w="1672" h="840" extrusionOk="0">
                  <a:moveTo>
                    <a:pt x="299" y="0"/>
                  </a:moveTo>
                  <a:cubicBezTo>
                    <a:pt x="182" y="0"/>
                    <a:pt x="78" y="82"/>
                    <a:pt x="30" y="201"/>
                  </a:cubicBezTo>
                  <a:cubicBezTo>
                    <a:pt x="0" y="353"/>
                    <a:pt x="61" y="505"/>
                    <a:pt x="243" y="536"/>
                  </a:cubicBezTo>
                  <a:lnTo>
                    <a:pt x="1307" y="809"/>
                  </a:lnTo>
                  <a:cubicBezTo>
                    <a:pt x="1337" y="840"/>
                    <a:pt x="1337" y="840"/>
                    <a:pt x="1368" y="840"/>
                  </a:cubicBezTo>
                  <a:cubicBezTo>
                    <a:pt x="1489" y="840"/>
                    <a:pt x="1581" y="779"/>
                    <a:pt x="1641" y="597"/>
                  </a:cubicBezTo>
                  <a:cubicBezTo>
                    <a:pt x="1672" y="475"/>
                    <a:pt x="1611" y="293"/>
                    <a:pt x="1459" y="262"/>
                  </a:cubicBezTo>
                  <a:lnTo>
                    <a:pt x="395" y="19"/>
                  </a:lnTo>
                  <a:cubicBezTo>
                    <a:pt x="363" y="6"/>
                    <a:pt x="330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6"/>
            <p:cNvSpPr/>
            <p:nvPr/>
          </p:nvSpPr>
          <p:spPr>
            <a:xfrm>
              <a:off x="1517916" y="4242655"/>
              <a:ext cx="36070" cy="18498"/>
            </a:xfrm>
            <a:custGeom>
              <a:avLst/>
              <a:gdLst/>
              <a:ahLst/>
              <a:cxnLst/>
              <a:rect l="l" t="t" r="r" b="b"/>
              <a:pathLst>
                <a:path w="1673" h="858" extrusionOk="0">
                  <a:moveTo>
                    <a:pt x="337" y="0"/>
                  </a:moveTo>
                  <a:cubicBezTo>
                    <a:pt x="207" y="0"/>
                    <a:pt x="88" y="87"/>
                    <a:pt x="61" y="219"/>
                  </a:cubicBezTo>
                  <a:cubicBezTo>
                    <a:pt x="1" y="371"/>
                    <a:pt x="92" y="523"/>
                    <a:pt x="244" y="553"/>
                  </a:cubicBezTo>
                  <a:lnTo>
                    <a:pt x="1308" y="796"/>
                  </a:lnTo>
                  <a:cubicBezTo>
                    <a:pt x="1338" y="827"/>
                    <a:pt x="1368" y="857"/>
                    <a:pt x="1368" y="857"/>
                  </a:cubicBezTo>
                  <a:cubicBezTo>
                    <a:pt x="1490" y="857"/>
                    <a:pt x="1612" y="766"/>
                    <a:pt x="1642" y="614"/>
                  </a:cubicBezTo>
                  <a:cubicBezTo>
                    <a:pt x="1672" y="462"/>
                    <a:pt x="1612" y="310"/>
                    <a:pt x="1460" y="280"/>
                  </a:cubicBezTo>
                  <a:lnTo>
                    <a:pt x="396" y="6"/>
                  </a:lnTo>
                  <a:cubicBezTo>
                    <a:pt x="376" y="2"/>
                    <a:pt x="356" y="0"/>
                    <a:pt x="3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6"/>
            <p:cNvSpPr/>
            <p:nvPr/>
          </p:nvSpPr>
          <p:spPr>
            <a:xfrm>
              <a:off x="1491052" y="4252486"/>
              <a:ext cx="36070" cy="18498"/>
            </a:xfrm>
            <a:custGeom>
              <a:avLst/>
              <a:gdLst/>
              <a:ahLst/>
              <a:cxnLst/>
              <a:rect l="l" t="t" r="r" b="b"/>
              <a:pathLst>
                <a:path w="1673" h="858" extrusionOk="0">
                  <a:moveTo>
                    <a:pt x="328" y="0"/>
                  </a:moveTo>
                  <a:cubicBezTo>
                    <a:pt x="183" y="0"/>
                    <a:pt x="84" y="87"/>
                    <a:pt x="31" y="219"/>
                  </a:cubicBezTo>
                  <a:cubicBezTo>
                    <a:pt x="0" y="371"/>
                    <a:pt x="61" y="523"/>
                    <a:pt x="213" y="553"/>
                  </a:cubicBezTo>
                  <a:lnTo>
                    <a:pt x="1277" y="827"/>
                  </a:lnTo>
                  <a:cubicBezTo>
                    <a:pt x="1338" y="857"/>
                    <a:pt x="1338" y="857"/>
                    <a:pt x="1368" y="857"/>
                  </a:cubicBezTo>
                  <a:cubicBezTo>
                    <a:pt x="1490" y="857"/>
                    <a:pt x="1581" y="766"/>
                    <a:pt x="1642" y="614"/>
                  </a:cubicBezTo>
                  <a:cubicBezTo>
                    <a:pt x="1672" y="462"/>
                    <a:pt x="1611" y="310"/>
                    <a:pt x="1459" y="280"/>
                  </a:cubicBezTo>
                  <a:lnTo>
                    <a:pt x="395" y="6"/>
                  </a:lnTo>
                  <a:cubicBezTo>
                    <a:pt x="372" y="2"/>
                    <a:pt x="349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6"/>
            <p:cNvSpPr/>
            <p:nvPr/>
          </p:nvSpPr>
          <p:spPr>
            <a:xfrm>
              <a:off x="2063815" y="2565136"/>
              <a:ext cx="541975" cy="810139"/>
            </a:xfrm>
            <a:custGeom>
              <a:avLst/>
              <a:gdLst/>
              <a:ahLst/>
              <a:cxnLst/>
              <a:rect l="l" t="t" r="r" b="b"/>
              <a:pathLst>
                <a:path w="25138" h="37576" extrusionOk="0">
                  <a:moveTo>
                    <a:pt x="11064" y="1"/>
                  </a:moveTo>
                  <a:cubicBezTo>
                    <a:pt x="11064" y="1"/>
                    <a:pt x="10548" y="5472"/>
                    <a:pt x="7690" y="11672"/>
                  </a:cubicBezTo>
                  <a:cubicBezTo>
                    <a:pt x="4985" y="17235"/>
                    <a:pt x="1550" y="24135"/>
                    <a:pt x="426" y="29423"/>
                  </a:cubicBezTo>
                  <a:cubicBezTo>
                    <a:pt x="365" y="29636"/>
                    <a:pt x="335" y="29849"/>
                    <a:pt x="304" y="30062"/>
                  </a:cubicBezTo>
                  <a:cubicBezTo>
                    <a:pt x="243" y="30305"/>
                    <a:pt x="213" y="30518"/>
                    <a:pt x="183" y="30700"/>
                  </a:cubicBezTo>
                  <a:cubicBezTo>
                    <a:pt x="152" y="31217"/>
                    <a:pt x="61" y="31673"/>
                    <a:pt x="61" y="32129"/>
                  </a:cubicBezTo>
                  <a:cubicBezTo>
                    <a:pt x="0" y="33983"/>
                    <a:pt x="395" y="35472"/>
                    <a:pt x="1520" y="36384"/>
                  </a:cubicBezTo>
                  <a:cubicBezTo>
                    <a:pt x="2504" y="37198"/>
                    <a:pt x="3560" y="37575"/>
                    <a:pt x="4657" y="37575"/>
                  </a:cubicBezTo>
                  <a:cubicBezTo>
                    <a:pt x="6509" y="37575"/>
                    <a:pt x="8479" y="36503"/>
                    <a:pt x="10426" y="34651"/>
                  </a:cubicBezTo>
                  <a:cubicBezTo>
                    <a:pt x="16444" y="29089"/>
                    <a:pt x="22371" y="16536"/>
                    <a:pt x="25137" y="6627"/>
                  </a:cubicBezTo>
                  <a:cubicBezTo>
                    <a:pt x="25137" y="6627"/>
                    <a:pt x="23332" y="3440"/>
                    <a:pt x="17107" y="3440"/>
                  </a:cubicBezTo>
                  <a:cubicBezTo>
                    <a:pt x="16062" y="3440"/>
                    <a:pt x="14893" y="3530"/>
                    <a:pt x="13587" y="3739"/>
                  </a:cubicBezTo>
                  <a:lnTo>
                    <a:pt x="110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6"/>
            <p:cNvSpPr/>
            <p:nvPr/>
          </p:nvSpPr>
          <p:spPr>
            <a:xfrm>
              <a:off x="1520546" y="1396346"/>
              <a:ext cx="792955" cy="468262"/>
            </a:xfrm>
            <a:custGeom>
              <a:avLst/>
              <a:gdLst/>
              <a:ahLst/>
              <a:cxnLst/>
              <a:rect l="l" t="t" r="r" b="b"/>
              <a:pathLst>
                <a:path w="36779" h="21719" extrusionOk="0">
                  <a:moveTo>
                    <a:pt x="2970" y="0"/>
                  </a:moveTo>
                  <a:cubicBezTo>
                    <a:pt x="2556" y="0"/>
                    <a:pt x="2133" y="95"/>
                    <a:pt x="1733" y="290"/>
                  </a:cubicBezTo>
                  <a:cubicBezTo>
                    <a:pt x="486" y="989"/>
                    <a:pt x="0" y="2539"/>
                    <a:pt x="669" y="3785"/>
                  </a:cubicBezTo>
                  <a:lnTo>
                    <a:pt x="821" y="4059"/>
                  </a:lnTo>
                  <a:lnTo>
                    <a:pt x="973" y="4332"/>
                  </a:lnTo>
                  <a:lnTo>
                    <a:pt x="1246" y="4849"/>
                  </a:lnTo>
                  <a:lnTo>
                    <a:pt x="1824" y="5883"/>
                  </a:lnTo>
                  <a:cubicBezTo>
                    <a:pt x="2189" y="6521"/>
                    <a:pt x="2614" y="7220"/>
                    <a:pt x="3040" y="7858"/>
                  </a:cubicBezTo>
                  <a:cubicBezTo>
                    <a:pt x="3465" y="8497"/>
                    <a:pt x="3860" y="9165"/>
                    <a:pt x="4316" y="9804"/>
                  </a:cubicBezTo>
                  <a:cubicBezTo>
                    <a:pt x="4742" y="10442"/>
                    <a:pt x="5198" y="11080"/>
                    <a:pt x="5684" y="11749"/>
                  </a:cubicBezTo>
                  <a:cubicBezTo>
                    <a:pt x="5927" y="12053"/>
                    <a:pt x="6201" y="12387"/>
                    <a:pt x="6414" y="12691"/>
                  </a:cubicBezTo>
                  <a:cubicBezTo>
                    <a:pt x="6687" y="13026"/>
                    <a:pt x="6900" y="13329"/>
                    <a:pt x="7174" y="13633"/>
                  </a:cubicBezTo>
                  <a:cubicBezTo>
                    <a:pt x="7721" y="14272"/>
                    <a:pt x="8237" y="14880"/>
                    <a:pt x="8815" y="15488"/>
                  </a:cubicBezTo>
                  <a:cubicBezTo>
                    <a:pt x="9392" y="16095"/>
                    <a:pt x="9940" y="16673"/>
                    <a:pt x="10639" y="17281"/>
                  </a:cubicBezTo>
                  <a:lnTo>
                    <a:pt x="11155" y="17737"/>
                  </a:lnTo>
                  <a:cubicBezTo>
                    <a:pt x="11307" y="17858"/>
                    <a:pt x="11520" y="18010"/>
                    <a:pt x="11703" y="18162"/>
                  </a:cubicBezTo>
                  <a:cubicBezTo>
                    <a:pt x="11885" y="18314"/>
                    <a:pt x="12067" y="18436"/>
                    <a:pt x="12280" y="18588"/>
                  </a:cubicBezTo>
                  <a:lnTo>
                    <a:pt x="12614" y="18801"/>
                  </a:lnTo>
                  <a:lnTo>
                    <a:pt x="12949" y="19044"/>
                  </a:lnTo>
                  <a:cubicBezTo>
                    <a:pt x="13040" y="19074"/>
                    <a:pt x="13070" y="19105"/>
                    <a:pt x="13131" y="19135"/>
                  </a:cubicBezTo>
                  <a:lnTo>
                    <a:pt x="13344" y="19226"/>
                  </a:lnTo>
                  <a:lnTo>
                    <a:pt x="13678" y="19409"/>
                  </a:lnTo>
                  <a:lnTo>
                    <a:pt x="13861" y="19500"/>
                  </a:lnTo>
                  <a:cubicBezTo>
                    <a:pt x="13952" y="19530"/>
                    <a:pt x="13982" y="19530"/>
                    <a:pt x="14043" y="19561"/>
                  </a:cubicBezTo>
                  <a:lnTo>
                    <a:pt x="14408" y="19713"/>
                  </a:lnTo>
                  <a:cubicBezTo>
                    <a:pt x="14499" y="19743"/>
                    <a:pt x="14620" y="19834"/>
                    <a:pt x="14742" y="19865"/>
                  </a:cubicBezTo>
                  <a:lnTo>
                    <a:pt x="15076" y="19986"/>
                  </a:lnTo>
                  <a:lnTo>
                    <a:pt x="15411" y="20108"/>
                  </a:lnTo>
                  <a:lnTo>
                    <a:pt x="15776" y="20199"/>
                  </a:lnTo>
                  <a:lnTo>
                    <a:pt x="16110" y="20320"/>
                  </a:lnTo>
                  <a:lnTo>
                    <a:pt x="16444" y="20442"/>
                  </a:lnTo>
                  <a:lnTo>
                    <a:pt x="17083" y="20624"/>
                  </a:lnTo>
                  <a:cubicBezTo>
                    <a:pt x="17508" y="20746"/>
                    <a:pt x="17964" y="20868"/>
                    <a:pt x="18390" y="20928"/>
                  </a:cubicBezTo>
                  <a:lnTo>
                    <a:pt x="19636" y="21172"/>
                  </a:lnTo>
                  <a:cubicBezTo>
                    <a:pt x="20061" y="21232"/>
                    <a:pt x="20487" y="21324"/>
                    <a:pt x="20882" y="21354"/>
                  </a:cubicBezTo>
                  <a:cubicBezTo>
                    <a:pt x="21308" y="21415"/>
                    <a:pt x="21733" y="21475"/>
                    <a:pt x="22159" y="21506"/>
                  </a:cubicBezTo>
                  <a:cubicBezTo>
                    <a:pt x="22523" y="21536"/>
                    <a:pt x="22949" y="21567"/>
                    <a:pt x="23374" y="21627"/>
                  </a:cubicBezTo>
                  <a:cubicBezTo>
                    <a:pt x="24195" y="21688"/>
                    <a:pt x="24985" y="21719"/>
                    <a:pt x="25806" y="21719"/>
                  </a:cubicBezTo>
                  <a:lnTo>
                    <a:pt x="28177" y="21719"/>
                  </a:lnTo>
                  <a:lnTo>
                    <a:pt x="30578" y="21627"/>
                  </a:lnTo>
                  <a:cubicBezTo>
                    <a:pt x="30973" y="21627"/>
                    <a:pt x="31338" y="21567"/>
                    <a:pt x="31764" y="21536"/>
                  </a:cubicBezTo>
                  <a:lnTo>
                    <a:pt x="32372" y="21475"/>
                  </a:lnTo>
                  <a:lnTo>
                    <a:pt x="32676" y="21445"/>
                  </a:lnTo>
                  <a:lnTo>
                    <a:pt x="33010" y="21384"/>
                  </a:lnTo>
                  <a:cubicBezTo>
                    <a:pt x="35198" y="21172"/>
                    <a:pt x="36779" y="19226"/>
                    <a:pt x="36627" y="17038"/>
                  </a:cubicBezTo>
                  <a:cubicBezTo>
                    <a:pt x="36449" y="14846"/>
                    <a:pt x="34598" y="13174"/>
                    <a:pt x="32451" y="13174"/>
                  </a:cubicBezTo>
                  <a:cubicBezTo>
                    <a:pt x="32394" y="13174"/>
                    <a:pt x="32337" y="13175"/>
                    <a:pt x="32280" y="13178"/>
                  </a:cubicBezTo>
                  <a:lnTo>
                    <a:pt x="32189" y="13178"/>
                  </a:lnTo>
                  <a:lnTo>
                    <a:pt x="31672" y="13208"/>
                  </a:lnTo>
                  <a:lnTo>
                    <a:pt x="31156" y="13269"/>
                  </a:lnTo>
                  <a:cubicBezTo>
                    <a:pt x="30821" y="13299"/>
                    <a:pt x="30426" y="13299"/>
                    <a:pt x="30092" y="13329"/>
                  </a:cubicBezTo>
                  <a:cubicBezTo>
                    <a:pt x="29362" y="13360"/>
                    <a:pt x="28694" y="13421"/>
                    <a:pt x="27964" y="13451"/>
                  </a:cubicBezTo>
                  <a:cubicBezTo>
                    <a:pt x="27265" y="13451"/>
                    <a:pt x="26566" y="13481"/>
                    <a:pt x="25867" y="13481"/>
                  </a:cubicBezTo>
                  <a:lnTo>
                    <a:pt x="23770" y="13481"/>
                  </a:lnTo>
                  <a:cubicBezTo>
                    <a:pt x="23435" y="13481"/>
                    <a:pt x="23101" y="13451"/>
                    <a:pt x="22767" y="13451"/>
                  </a:cubicBezTo>
                  <a:cubicBezTo>
                    <a:pt x="22463" y="13421"/>
                    <a:pt x="22098" y="13421"/>
                    <a:pt x="21763" y="13360"/>
                  </a:cubicBezTo>
                  <a:cubicBezTo>
                    <a:pt x="21429" y="13360"/>
                    <a:pt x="21125" y="13329"/>
                    <a:pt x="20791" y="13299"/>
                  </a:cubicBezTo>
                  <a:cubicBezTo>
                    <a:pt x="20487" y="13269"/>
                    <a:pt x="20122" y="13208"/>
                    <a:pt x="19818" y="13178"/>
                  </a:cubicBezTo>
                  <a:cubicBezTo>
                    <a:pt x="19514" y="13147"/>
                    <a:pt x="19210" y="13056"/>
                    <a:pt x="18906" y="13026"/>
                  </a:cubicBezTo>
                  <a:lnTo>
                    <a:pt x="18511" y="12965"/>
                  </a:lnTo>
                  <a:cubicBezTo>
                    <a:pt x="18420" y="12965"/>
                    <a:pt x="18359" y="12904"/>
                    <a:pt x="18268" y="12904"/>
                  </a:cubicBezTo>
                  <a:lnTo>
                    <a:pt x="18086" y="12874"/>
                  </a:lnTo>
                  <a:cubicBezTo>
                    <a:pt x="17508" y="12752"/>
                    <a:pt x="17052" y="12570"/>
                    <a:pt x="16687" y="12418"/>
                  </a:cubicBezTo>
                  <a:cubicBezTo>
                    <a:pt x="16687" y="12387"/>
                    <a:pt x="16627" y="12387"/>
                    <a:pt x="16627" y="12387"/>
                  </a:cubicBezTo>
                  <a:cubicBezTo>
                    <a:pt x="16596" y="12387"/>
                    <a:pt x="16596" y="12357"/>
                    <a:pt x="16566" y="12357"/>
                  </a:cubicBezTo>
                  <a:cubicBezTo>
                    <a:pt x="16535" y="12296"/>
                    <a:pt x="16475" y="12296"/>
                    <a:pt x="16414" y="12266"/>
                  </a:cubicBezTo>
                  <a:cubicBezTo>
                    <a:pt x="16383" y="12266"/>
                    <a:pt x="16383" y="12235"/>
                    <a:pt x="16323" y="12235"/>
                  </a:cubicBezTo>
                  <a:cubicBezTo>
                    <a:pt x="16262" y="12205"/>
                    <a:pt x="16140" y="12144"/>
                    <a:pt x="16079" y="12083"/>
                  </a:cubicBezTo>
                  <a:lnTo>
                    <a:pt x="15684" y="11840"/>
                  </a:lnTo>
                  <a:lnTo>
                    <a:pt x="15320" y="11597"/>
                  </a:lnTo>
                  <a:cubicBezTo>
                    <a:pt x="14803" y="11202"/>
                    <a:pt x="14286" y="10837"/>
                    <a:pt x="13800" y="10381"/>
                  </a:cubicBezTo>
                  <a:cubicBezTo>
                    <a:pt x="13283" y="9925"/>
                    <a:pt x="12766" y="9469"/>
                    <a:pt x="12280" y="8953"/>
                  </a:cubicBezTo>
                  <a:cubicBezTo>
                    <a:pt x="11733" y="8497"/>
                    <a:pt x="11247" y="7980"/>
                    <a:pt x="10760" y="7494"/>
                  </a:cubicBezTo>
                  <a:cubicBezTo>
                    <a:pt x="10244" y="6977"/>
                    <a:pt x="9757" y="6460"/>
                    <a:pt x="9271" y="5913"/>
                  </a:cubicBezTo>
                  <a:cubicBezTo>
                    <a:pt x="8785" y="5396"/>
                    <a:pt x="8329" y="4819"/>
                    <a:pt x="7812" y="4302"/>
                  </a:cubicBezTo>
                  <a:cubicBezTo>
                    <a:pt x="7326" y="3755"/>
                    <a:pt x="6870" y="3238"/>
                    <a:pt x="6383" y="2661"/>
                  </a:cubicBezTo>
                  <a:cubicBezTo>
                    <a:pt x="6110" y="2387"/>
                    <a:pt x="5897" y="2083"/>
                    <a:pt x="5654" y="1810"/>
                  </a:cubicBezTo>
                  <a:lnTo>
                    <a:pt x="4985" y="989"/>
                  </a:lnTo>
                  <a:lnTo>
                    <a:pt x="4924" y="898"/>
                  </a:lnTo>
                  <a:cubicBezTo>
                    <a:pt x="4435" y="310"/>
                    <a:pt x="3718" y="0"/>
                    <a:pt x="2970" y="0"/>
                  </a:cubicBezTo>
                  <a:close/>
                </a:path>
              </a:pathLst>
            </a:custGeom>
            <a:solidFill>
              <a:srgbClr val="F6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6"/>
            <p:cNvSpPr/>
            <p:nvPr/>
          </p:nvSpPr>
          <p:spPr>
            <a:xfrm>
              <a:off x="1456966" y="1299693"/>
              <a:ext cx="214975" cy="184381"/>
            </a:xfrm>
            <a:custGeom>
              <a:avLst/>
              <a:gdLst/>
              <a:ahLst/>
              <a:cxnLst/>
              <a:rect l="l" t="t" r="r" b="b"/>
              <a:pathLst>
                <a:path w="9971" h="8552" extrusionOk="0">
                  <a:moveTo>
                    <a:pt x="4737" y="1"/>
                  </a:moveTo>
                  <a:cubicBezTo>
                    <a:pt x="4401" y="1"/>
                    <a:pt x="4064" y="51"/>
                    <a:pt x="3739" y="153"/>
                  </a:cubicBezTo>
                  <a:cubicBezTo>
                    <a:pt x="3284" y="305"/>
                    <a:pt x="2645" y="487"/>
                    <a:pt x="1855" y="730"/>
                  </a:cubicBezTo>
                  <a:cubicBezTo>
                    <a:pt x="1" y="1247"/>
                    <a:pt x="791" y="3527"/>
                    <a:pt x="1612" y="3800"/>
                  </a:cubicBezTo>
                  <a:cubicBezTo>
                    <a:pt x="1612" y="3800"/>
                    <a:pt x="1551" y="3982"/>
                    <a:pt x="1460" y="4317"/>
                  </a:cubicBezTo>
                  <a:cubicBezTo>
                    <a:pt x="1308" y="5138"/>
                    <a:pt x="1156" y="6688"/>
                    <a:pt x="2280" y="7508"/>
                  </a:cubicBezTo>
                  <a:cubicBezTo>
                    <a:pt x="2280" y="7508"/>
                    <a:pt x="3523" y="8552"/>
                    <a:pt x="5251" y="8552"/>
                  </a:cubicBezTo>
                  <a:cubicBezTo>
                    <a:pt x="5545" y="8552"/>
                    <a:pt x="5853" y="8521"/>
                    <a:pt x="6171" y="8451"/>
                  </a:cubicBezTo>
                  <a:cubicBezTo>
                    <a:pt x="6171" y="8451"/>
                    <a:pt x="8998" y="7448"/>
                    <a:pt x="9484" y="5563"/>
                  </a:cubicBezTo>
                  <a:cubicBezTo>
                    <a:pt x="9971" y="3618"/>
                    <a:pt x="7478" y="3283"/>
                    <a:pt x="7478" y="3283"/>
                  </a:cubicBezTo>
                  <a:cubicBezTo>
                    <a:pt x="7660" y="1946"/>
                    <a:pt x="7205" y="1156"/>
                    <a:pt x="6597" y="609"/>
                  </a:cubicBezTo>
                  <a:cubicBezTo>
                    <a:pt x="6070" y="203"/>
                    <a:pt x="5408" y="1"/>
                    <a:pt x="4737" y="1"/>
                  </a:cubicBezTo>
                  <a:close/>
                </a:path>
              </a:pathLst>
            </a:custGeom>
            <a:solidFill>
              <a:srgbClr val="F6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6"/>
            <p:cNvSpPr/>
            <p:nvPr/>
          </p:nvSpPr>
          <p:spPr>
            <a:xfrm>
              <a:off x="1432732" y="1358013"/>
              <a:ext cx="125846" cy="84925"/>
            </a:xfrm>
            <a:custGeom>
              <a:avLst/>
              <a:gdLst/>
              <a:ahLst/>
              <a:cxnLst/>
              <a:rect l="l" t="t" r="r" b="b"/>
              <a:pathLst>
                <a:path w="5837" h="3939" extrusionOk="0">
                  <a:moveTo>
                    <a:pt x="1885" y="1"/>
                  </a:moveTo>
                  <a:cubicBezTo>
                    <a:pt x="1885" y="1"/>
                    <a:pt x="0" y="670"/>
                    <a:pt x="1003" y="3253"/>
                  </a:cubicBezTo>
                  <a:cubicBezTo>
                    <a:pt x="1190" y="3760"/>
                    <a:pt x="1680" y="3939"/>
                    <a:pt x="2281" y="3939"/>
                  </a:cubicBezTo>
                  <a:cubicBezTo>
                    <a:pt x="3735" y="3939"/>
                    <a:pt x="5836" y="2888"/>
                    <a:pt x="5836" y="2888"/>
                  </a:cubicBezTo>
                  <a:cubicBezTo>
                    <a:pt x="5836" y="2888"/>
                    <a:pt x="5441" y="1521"/>
                    <a:pt x="5836" y="822"/>
                  </a:cubicBezTo>
                  <a:lnTo>
                    <a:pt x="5836" y="822"/>
                  </a:lnTo>
                  <a:cubicBezTo>
                    <a:pt x="5836" y="822"/>
                    <a:pt x="3860" y="1247"/>
                    <a:pt x="3009" y="1369"/>
                  </a:cubicBezTo>
                  <a:cubicBezTo>
                    <a:pt x="3009" y="1369"/>
                    <a:pt x="2918" y="1247"/>
                    <a:pt x="2736" y="1095"/>
                  </a:cubicBezTo>
                  <a:cubicBezTo>
                    <a:pt x="2493" y="822"/>
                    <a:pt x="1976" y="366"/>
                    <a:pt x="1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6"/>
            <p:cNvSpPr/>
            <p:nvPr/>
          </p:nvSpPr>
          <p:spPr>
            <a:xfrm>
              <a:off x="1563127" y="1361096"/>
              <a:ext cx="83912" cy="55280"/>
            </a:xfrm>
            <a:custGeom>
              <a:avLst/>
              <a:gdLst/>
              <a:ahLst/>
              <a:cxnLst/>
              <a:rect l="l" t="t" r="r" b="b"/>
              <a:pathLst>
                <a:path w="3892" h="2564" extrusionOk="0">
                  <a:moveTo>
                    <a:pt x="1212" y="1"/>
                  </a:moveTo>
                  <a:cubicBezTo>
                    <a:pt x="923" y="1"/>
                    <a:pt x="454" y="43"/>
                    <a:pt x="183" y="314"/>
                  </a:cubicBezTo>
                  <a:cubicBezTo>
                    <a:pt x="31" y="466"/>
                    <a:pt x="1" y="679"/>
                    <a:pt x="31" y="922"/>
                  </a:cubicBezTo>
                  <a:lnTo>
                    <a:pt x="31" y="952"/>
                  </a:lnTo>
                  <a:cubicBezTo>
                    <a:pt x="305" y="1894"/>
                    <a:pt x="3344" y="2472"/>
                    <a:pt x="3740" y="2563"/>
                  </a:cubicBezTo>
                  <a:cubicBezTo>
                    <a:pt x="3800" y="2563"/>
                    <a:pt x="3892" y="2502"/>
                    <a:pt x="3892" y="2441"/>
                  </a:cubicBezTo>
                  <a:cubicBezTo>
                    <a:pt x="3892" y="2350"/>
                    <a:pt x="3831" y="2290"/>
                    <a:pt x="3770" y="2290"/>
                  </a:cubicBezTo>
                  <a:cubicBezTo>
                    <a:pt x="2463" y="2046"/>
                    <a:pt x="426" y="1499"/>
                    <a:pt x="305" y="891"/>
                  </a:cubicBezTo>
                  <a:cubicBezTo>
                    <a:pt x="274" y="739"/>
                    <a:pt x="305" y="587"/>
                    <a:pt x="396" y="496"/>
                  </a:cubicBezTo>
                  <a:cubicBezTo>
                    <a:pt x="541" y="310"/>
                    <a:pt x="868" y="251"/>
                    <a:pt x="1120" y="251"/>
                  </a:cubicBezTo>
                  <a:cubicBezTo>
                    <a:pt x="1239" y="251"/>
                    <a:pt x="1341" y="264"/>
                    <a:pt x="1399" y="283"/>
                  </a:cubicBezTo>
                  <a:cubicBezTo>
                    <a:pt x="1490" y="283"/>
                    <a:pt x="1551" y="223"/>
                    <a:pt x="1551" y="162"/>
                  </a:cubicBezTo>
                  <a:cubicBezTo>
                    <a:pt x="1551" y="71"/>
                    <a:pt x="1521" y="10"/>
                    <a:pt x="1460" y="10"/>
                  </a:cubicBezTo>
                  <a:cubicBezTo>
                    <a:pt x="1441" y="10"/>
                    <a:pt x="1346" y="1"/>
                    <a:pt x="1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6"/>
            <p:cNvSpPr/>
            <p:nvPr/>
          </p:nvSpPr>
          <p:spPr>
            <a:xfrm>
              <a:off x="1494329" y="1367197"/>
              <a:ext cx="77357" cy="20590"/>
            </a:xfrm>
            <a:custGeom>
              <a:avLst/>
              <a:gdLst/>
              <a:ahLst/>
              <a:cxnLst/>
              <a:rect l="l" t="t" r="r" b="b"/>
              <a:pathLst>
                <a:path w="3588" h="955" extrusionOk="0">
                  <a:moveTo>
                    <a:pt x="3435" y="0"/>
                  </a:moveTo>
                  <a:cubicBezTo>
                    <a:pt x="3374" y="0"/>
                    <a:pt x="1247" y="517"/>
                    <a:pt x="152" y="669"/>
                  </a:cubicBezTo>
                  <a:cubicBezTo>
                    <a:pt x="31" y="700"/>
                    <a:pt x="0" y="791"/>
                    <a:pt x="0" y="851"/>
                  </a:cubicBezTo>
                  <a:cubicBezTo>
                    <a:pt x="0" y="920"/>
                    <a:pt x="52" y="954"/>
                    <a:pt x="103" y="954"/>
                  </a:cubicBezTo>
                  <a:cubicBezTo>
                    <a:pt x="120" y="954"/>
                    <a:pt x="137" y="950"/>
                    <a:pt x="152" y="943"/>
                  </a:cubicBezTo>
                  <a:cubicBezTo>
                    <a:pt x="1247" y="791"/>
                    <a:pt x="3435" y="244"/>
                    <a:pt x="3465" y="244"/>
                  </a:cubicBezTo>
                  <a:cubicBezTo>
                    <a:pt x="3526" y="244"/>
                    <a:pt x="3587" y="183"/>
                    <a:pt x="3587" y="92"/>
                  </a:cubicBezTo>
                  <a:cubicBezTo>
                    <a:pt x="3587" y="31"/>
                    <a:pt x="3496" y="0"/>
                    <a:pt x="3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6"/>
            <p:cNvSpPr/>
            <p:nvPr/>
          </p:nvSpPr>
          <p:spPr>
            <a:xfrm>
              <a:off x="1546742" y="1373360"/>
              <a:ext cx="38700" cy="83631"/>
            </a:xfrm>
            <a:custGeom>
              <a:avLst/>
              <a:gdLst/>
              <a:ahLst/>
              <a:cxnLst/>
              <a:rect l="l" t="t" r="r" b="b"/>
              <a:pathLst>
                <a:path w="1795" h="3879" extrusionOk="0">
                  <a:moveTo>
                    <a:pt x="732" y="0"/>
                  </a:moveTo>
                  <a:cubicBezTo>
                    <a:pt x="682" y="0"/>
                    <a:pt x="630" y="43"/>
                    <a:pt x="609" y="86"/>
                  </a:cubicBezTo>
                  <a:cubicBezTo>
                    <a:pt x="275" y="846"/>
                    <a:pt x="275" y="1545"/>
                    <a:pt x="457" y="2092"/>
                  </a:cubicBezTo>
                  <a:cubicBezTo>
                    <a:pt x="761" y="3156"/>
                    <a:pt x="1551" y="3825"/>
                    <a:pt x="1551" y="3855"/>
                  </a:cubicBezTo>
                  <a:cubicBezTo>
                    <a:pt x="1582" y="3870"/>
                    <a:pt x="1620" y="3878"/>
                    <a:pt x="1658" y="3878"/>
                  </a:cubicBezTo>
                  <a:cubicBezTo>
                    <a:pt x="1696" y="3878"/>
                    <a:pt x="1734" y="3870"/>
                    <a:pt x="1764" y="3855"/>
                  </a:cubicBezTo>
                  <a:cubicBezTo>
                    <a:pt x="1794" y="3825"/>
                    <a:pt x="1794" y="3703"/>
                    <a:pt x="1764" y="3673"/>
                  </a:cubicBezTo>
                  <a:cubicBezTo>
                    <a:pt x="1673" y="3582"/>
                    <a:pt x="1" y="2153"/>
                    <a:pt x="882" y="208"/>
                  </a:cubicBezTo>
                  <a:cubicBezTo>
                    <a:pt x="913" y="117"/>
                    <a:pt x="882" y="56"/>
                    <a:pt x="791" y="25"/>
                  </a:cubicBezTo>
                  <a:cubicBezTo>
                    <a:pt x="773" y="8"/>
                    <a:pt x="753" y="0"/>
                    <a:pt x="7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6"/>
            <p:cNvSpPr/>
            <p:nvPr/>
          </p:nvSpPr>
          <p:spPr>
            <a:xfrm>
              <a:off x="1552002" y="1309672"/>
              <a:ext cx="24255" cy="62546"/>
            </a:xfrm>
            <a:custGeom>
              <a:avLst/>
              <a:gdLst/>
              <a:ahLst/>
              <a:cxnLst/>
              <a:rect l="l" t="t" r="r" b="b"/>
              <a:pathLst>
                <a:path w="1125" h="2901" extrusionOk="0">
                  <a:moveTo>
                    <a:pt x="213" y="1"/>
                  </a:moveTo>
                  <a:cubicBezTo>
                    <a:pt x="152" y="1"/>
                    <a:pt x="61" y="31"/>
                    <a:pt x="61" y="122"/>
                  </a:cubicBezTo>
                  <a:cubicBezTo>
                    <a:pt x="0" y="882"/>
                    <a:pt x="31" y="1399"/>
                    <a:pt x="152" y="1824"/>
                  </a:cubicBezTo>
                  <a:cubicBezTo>
                    <a:pt x="365" y="2615"/>
                    <a:pt x="851" y="2858"/>
                    <a:pt x="912" y="2888"/>
                  </a:cubicBezTo>
                  <a:cubicBezTo>
                    <a:pt x="928" y="2896"/>
                    <a:pt x="947" y="2900"/>
                    <a:pt x="966" y="2900"/>
                  </a:cubicBezTo>
                  <a:cubicBezTo>
                    <a:pt x="1017" y="2900"/>
                    <a:pt x="1072" y="2872"/>
                    <a:pt x="1094" y="2827"/>
                  </a:cubicBezTo>
                  <a:cubicBezTo>
                    <a:pt x="1125" y="2736"/>
                    <a:pt x="1094" y="2645"/>
                    <a:pt x="1003" y="2615"/>
                  </a:cubicBezTo>
                  <a:cubicBezTo>
                    <a:pt x="1003" y="2615"/>
                    <a:pt x="61" y="2159"/>
                    <a:pt x="335" y="153"/>
                  </a:cubicBezTo>
                  <a:cubicBezTo>
                    <a:pt x="335" y="92"/>
                    <a:pt x="304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6"/>
            <p:cNvSpPr/>
            <p:nvPr/>
          </p:nvSpPr>
          <p:spPr>
            <a:xfrm>
              <a:off x="1507438" y="1323428"/>
              <a:ext cx="26239" cy="60562"/>
            </a:xfrm>
            <a:custGeom>
              <a:avLst/>
              <a:gdLst/>
              <a:ahLst/>
              <a:cxnLst/>
              <a:rect l="l" t="t" r="r" b="b"/>
              <a:pathLst>
                <a:path w="1217" h="2809" extrusionOk="0">
                  <a:moveTo>
                    <a:pt x="243" y="1"/>
                  </a:moveTo>
                  <a:cubicBezTo>
                    <a:pt x="152" y="1"/>
                    <a:pt x="91" y="31"/>
                    <a:pt x="91" y="123"/>
                  </a:cubicBezTo>
                  <a:cubicBezTo>
                    <a:pt x="0" y="822"/>
                    <a:pt x="31" y="1308"/>
                    <a:pt x="152" y="1673"/>
                  </a:cubicBezTo>
                  <a:cubicBezTo>
                    <a:pt x="426" y="2554"/>
                    <a:pt x="1003" y="2737"/>
                    <a:pt x="1034" y="2797"/>
                  </a:cubicBezTo>
                  <a:cubicBezTo>
                    <a:pt x="1049" y="2805"/>
                    <a:pt x="1066" y="2809"/>
                    <a:pt x="1083" y="2809"/>
                  </a:cubicBezTo>
                  <a:cubicBezTo>
                    <a:pt x="1134" y="2809"/>
                    <a:pt x="1186" y="2775"/>
                    <a:pt x="1186" y="2706"/>
                  </a:cubicBezTo>
                  <a:cubicBezTo>
                    <a:pt x="1216" y="2645"/>
                    <a:pt x="1186" y="2554"/>
                    <a:pt x="1094" y="2554"/>
                  </a:cubicBezTo>
                  <a:cubicBezTo>
                    <a:pt x="1064" y="2554"/>
                    <a:pt x="91" y="2189"/>
                    <a:pt x="335" y="153"/>
                  </a:cubicBezTo>
                  <a:cubicBezTo>
                    <a:pt x="335" y="92"/>
                    <a:pt x="304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6"/>
            <p:cNvSpPr/>
            <p:nvPr/>
          </p:nvSpPr>
          <p:spPr>
            <a:xfrm>
              <a:off x="1529709" y="1316873"/>
              <a:ext cx="24277" cy="62826"/>
            </a:xfrm>
            <a:custGeom>
              <a:avLst/>
              <a:gdLst/>
              <a:ahLst/>
              <a:cxnLst/>
              <a:rect l="l" t="t" r="r" b="b"/>
              <a:pathLst>
                <a:path w="1126" h="2914" extrusionOk="0">
                  <a:moveTo>
                    <a:pt x="213" y="1"/>
                  </a:moveTo>
                  <a:cubicBezTo>
                    <a:pt x="153" y="1"/>
                    <a:pt x="61" y="31"/>
                    <a:pt x="61" y="123"/>
                  </a:cubicBezTo>
                  <a:cubicBezTo>
                    <a:pt x="1" y="882"/>
                    <a:pt x="31" y="1460"/>
                    <a:pt x="153" y="1825"/>
                  </a:cubicBezTo>
                  <a:cubicBezTo>
                    <a:pt x="365" y="2645"/>
                    <a:pt x="882" y="2858"/>
                    <a:pt x="913" y="2889"/>
                  </a:cubicBezTo>
                  <a:cubicBezTo>
                    <a:pt x="930" y="2906"/>
                    <a:pt x="951" y="2914"/>
                    <a:pt x="972" y="2914"/>
                  </a:cubicBezTo>
                  <a:cubicBezTo>
                    <a:pt x="1022" y="2914"/>
                    <a:pt x="1073" y="2871"/>
                    <a:pt x="1095" y="2828"/>
                  </a:cubicBezTo>
                  <a:cubicBezTo>
                    <a:pt x="1125" y="2737"/>
                    <a:pt x="1095" y="2676"/>
                    <a:pt x="1004" y="2645"/>
                  </a:cubicBezTo>
                  <a:cubicBezTo>
                    <a:pt x="1004" y="2645"/>
                    <a:pt x="61" y="2189"/>
                    <a:pt x="335" y="153"/>
                  </a:cubicBezTo>
                  <a:cubicBezTo>
                    <a:pt x="335" y="92"/>
                    <a:pt x="305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6"/>
            <p:cNvSpPr/>
            <p:nvPr/>
          </p:nvSpPr>
          <p:spPr>
            <a:xfrm>
              <a:off x="1485145" y="1333927"/>
              <a:ext cx="26907" cy="53490"/>
            </a:xfrm>
            <a:custGeom>
              <a:avLst/>
              <a:gdLst/>
              <a:ahLst/>
              <a:cxnLst/>
              <a:rect l="l" t="t" r="r" b="b"/>
              <a:pathLst>
                <a:path w="1248" h="2481" extrusionOk="0">
                  <a:moveTo>
                    <a:pt x="214" y="0"/>
                  </a:moveTo>
                  <a:cubicBezTo>
                    <a:pt x="122" y="0"/>
                    <a:pt x="62" y="61"/>
                    <a:pt x="62" y="122"/>
                  </a:cubicBezTo>
                  <a:cubicBezTo>
                    <a:pt x="1" y="578"/>
                    <a:pt x="62" y="943"/>
                    <a:pt x="153" y="1186"/>
                  </a:cubicBezTo>
                  <a:cubicBezTo>
                    <a:pt x="426" y="2037"/>
                    <a:pt x="1034" y="2462"/>
                    <a:pt x="1034" y="2462"/>
                  </a:cubicBezTo>
                  <a:cubicBezTo>
                    <a:pt x="1068" y="2473"/>
                    <a:pt x="1097" y="2480"/>
                    <a:pt x="1122" y="2480"/>
                  </a:cubicBezTo>
                  <a:cubicBezTo>
                    <a:pt x="1166" y="2480"/>
                    <a:pt x="1197" y="2459"/>
                    <a:pt x="1217" y="2402"/>
                  </a:cubicBezTo>
                  <a:cubicBezTo>
                    <a:pt x="1247" y="2341"/>
                    <a:pt x="1247" y="2250"/>
                    <a:pt x="1186" y="2219"/>
                  </a:cubicBezTo>
                  <a:cubicBezTo>
                    <a:pt x="1156" y="2189"/>
                    <a:pt x="214" y="1581"/>
                    <a:pt x="305" y="183"/>
                  </a:cubicBezTo>
                  <a:cubicBezTo>
                    <a:pt x="305" y="91"/>
                    <a:pt x="274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434714C-5824-C348-6C75-76A8AFAE7847}"/>
              </a:ext>
            </a:extLst>
          </p:cNvPr>
          <p:cNvSpPr txBox="1"/>
          <p:nvPr/>
        </p:nvSpPr>
        <p:spPr>
          <a:xfrm>
            <a:off x="5127213" y="1756221"/>
            <a:ext cx="3065388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GB" sz="21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pPr lvl="0" algn="r"/>
            <a:r>
              <a:rPr lang="en-GB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a.brett@derby.ac.uk</a:t>
            </a:r>
            <a:endParaRPr lang="en-GB" sz="21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pPr lvl="0"/>
            <a:endParaRPr lang="en-GB" sz="21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pPr lvl="0"/>
            <a:r>
              <a:rPr lang="en-GB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	@</a:t>
            </a:r>
            <a:r>
              <a:rPr lang="en-GB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DrAdamBrett</a:t>
            </a:r>
            <a:r>
              <a:rPr lang="en-GB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 	@</a:t>
            </a:r>
            <a:r>
              <a:rPr lang="en-GB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Prideprogress</a:t>
            </a:r>
            <a:r>
              <a:rPr lang="en-GB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 </a:t>
            </a:r>
          </a:p>
          <a:p>
            <a:pPr lvl="0"/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BCAB3-72EB-BF25-4DAC-D5A28F8A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017" y="2773443"/>
            <a:ext cx="670667" cy="6706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161FF-86EF-AD3D-A319-C9DB2FCB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481" y="160723"/>
            <a:ext cx="8229600" cy="572700"/>
          </a:xfrm>
        </p:spPr>
        <p:txBody>
          <a:bodyPr/>
          <a:lstStyle/>
          <a:p>
            <a:r>
              <a:rPr lang="en-GB" sz="4000" dirty="0">
                <a:solidFill>
                  <a:schemeClr val="bg2">
                    <a:lumMod val="75000"/>
                  </a:schemeClr>
                </a:solidFill>
              </a:rPr>
              <a:t>Question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EF5E2-23DA-764E-0A2A-D3D72D15A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6645" y="1293675"/>
            <a:ext cx="7312557" cy="3416400"/>
          </a:xfrm>
        </p:spPr>
        <p:txBody>
          <a:bodyPr/>
          <a:lstStyle/>
          <a:p>
            <a:pPr marL="114300" indent="0" algn="ctr">
              <a:buNone/>
            </a:pPr>
            <a:r>
              <a:rPr lang="en-GB" sz="4000" dirty="0">
                <a:latin typeface="Fira Sans" panose="020B0503050000020004" pitchFamily="34" charset="0"/>
              </a:rPr>
              <a:t>When did you first see, hear, or learn about heterosexual lives when you were at school?</a:t>
            </a:r>
          </a:p>
        </p:txBody>
      </p:sp>
    </p:spTree>
    <p:extLst>
      <p:ext uri="{BB962C8B-B14F-4D97-AF65-F5344CB8AC3E}">
        <p14:creationId xmlns:p14="http://schemas.microsoft.com/office/powerpoint/2010/main" val="1566368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89F0D6-CD1D-D941-A6D1-9026B06DF1F4}"/>
              </a:ext>
            </a:extLst>
          </p:cNvPr>
          <p:cNvSpPr txBox="1"/>
          <p:nvPr/>
        </p:nvSpPr>
        <p:spPr>
          <a:xfrm>
            <a:off x="2777929" y="233004"/>
            <a:ext cx="6723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Heteronormativity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CCDEC2-6BAA-CD83-C911-14C8C9E58557}"/>
              </a:ext>
            </a:extLst>
          </p:cNvPr>
          <p:cNvSpPr txBox="1"/>
          <p:nvPr/>
        </p:nvSpPr>
        <p:spPr>
          <a:xfrm>
            <a:off x="1322006" y="1263343"/>
            <a:ext cx="760942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The assumption or expectation that people are cisgender and heterosexual.</a:t>
            </a:r>
          </a:p>
          <a:p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How do we know this assumption exists?</a:t>
            </a:r>
          </a:p>
          <a:p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Let’s start by unpicking gender assumptions…</a:t>
            </a:r>
            <a:endParaRPr lang="en-GB" sz="30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5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B884-BB28-2C42-A72B-0F108774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33" y="13027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So, what is gender?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592D950-B58B-7B4B-8EE2-570181C54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72"/>
          <a:stretch/>
        </p:blipFill>
        <p:spPr>
          <a:xfrm>
            <a:off x="3038286" y="849712"/>
            <a:ext cx="4016995" cy="3992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1036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Third Gender in Thailand – Kathoey | Service Learning in Thailand">
            <a:extLst>
              <a:ext uri="{FF2B5EF4-FFF2-40B4-BE49-F238E27FC236}">
                <a16:creationId xmlns:a16="http://schemas.microsoft.com/office/drawing/2014/main" id="{980F4777-E9F2-D241-9D03-1BB5FA853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r="7678" b="4"/>
          <a:stretch/>
        </p:blipFill>
        <p:spPr bwMode="auto">
          <a:xfrm>
            <a:off x="6396991" y="7"/>
            <a:ext cx="2747010" cy="2551169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third gender | TransAvenue | GrS Montreal Blog">
            <a:extLst>
              <a:ext uri="{FF2B5EF4-FFF2-40B4-BE49-F238E27FC236}">
                <a16:creationId xmlns:a16="http://schemas.microsoft.com/office/drawing/2014/main" id="{21567833-5809-2744-B0BF-C772D4E64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3" r="-1" b="36970"/>
          <a:stretch/>
        </p:blipFill>
        <p:spPr bwMode="auto">
          <a:xfrm>
            <a:off x="3836485" y="7"/>
            <a:ext cx="3088583" cy="2551169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chi (shaman) - Wikipedia">
            <a:extLst>
              <a:ext uri="{FF2B5EF4-FFF2-40B4-BE49-F238E27FC236}">
                <a16:creationId xmlns:a16="http://schemas.microsoft.com/office/drawing/2014/main" id="{F21AD0AF-E806-2743-A418-F374C3B28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2027"/>
          <a:stretch/>
        </p:blipFill>
        <p:spPr bwMode="auto">
          <a:xfrm>
            <a:off x="3876265" y="2592324"/>
            <a:ext cx="5267735" cy="2551176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F1B03E-32D6-7C45-B655-F158F4F3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736" y="445894"/>
            <a:ext cx="2519750" cy="994172"/>
          </a:xfrm>
        </p:spPr>
        <p:txBody>
          <a:bodyPr>
            <a:normAutofit/>
          </a:bodyPr>
          <a:lstStyle/>
          <a:p>
            <a:r>
              <a:rPr lang="en-US" sz="25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Gender across space and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E3C9C-CFAE-3B4C-94AD-01FC9BB1C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963" y="1947548"/>
            <a:ext cx="3691754" cy="275005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Hijra, India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Kathoey, Thailand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Machi,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Chilie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144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A56FD-892A-131B-141E-6FF6217A3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421" y="288690"/>
            <a:ext cx="7886700" cy="994172"/>
          </a:xfrm>
        </p:spPr>
        <p:txBody>
          <a:bodyPr/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Intersectionality</a:t>
            </a:r>
          </a:p>
        </p:txBody>
      </p:sp>
      <p:pic>
        <p:nvPicPr>
          <p:cNvPr id="2050" name="Picture 2" descr="Gypsy/Traveller intersectionality: strengthening the role of social work -  Intersectionality">
            <a:extLst>
              <a:ext uri="{FF2B5EF4-FFF2-40B4-BE49-F238E27FC236}">
                <a16:creationId xmlns:a16="http://schemas.microsoft.com/office/drawing/2014/main" id="{27BC528D-F5C9-A03A-2DB9-747E1EBAF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334" y="994173"/>
            <a:ext cx="3853543" cy="385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7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4|4.2"/>
</p:tagLst>
</file>

<file path=ppt/theme/theme1.xml><?xml version="1.0" encoding="utf-8"?>
<a:theme xmlns:a="http://schemas.openxmlformats.org/drawingml/2006/main" name="LGBT+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4E4E4"/>
      </a:lt2>
      <a:accent1>
        <a:srgbClr val="EF1818"/>
      </a:accent1>
      <a:accent2>
        <a:srgbClr val="FF9022"/>
      </a:accent2>
      <a:accent3>
        <a:srgbClr val="F0CC22"/>
      </a:accent3>
      <a:accent4>
        <a:srgbClr val="07AA35"/>
      </a:accent4>
      <a:accent5>
        <a:srgbClr val="277AFF"/>
      </a:accent5>
      <a:accent6>
        <a:srgbClr val="8C1CA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815</Words>
  <Application>Microsoft Macintosh PowerPoint</Application>
  <PresentationFormat>On-screen Show (16:9)</PresentationFormat>
  <Paragraphs>144</Paragraphs>
  <Slides>43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Fira Sans Extra Condensed</vt:lpstr>
      <vt:lpstr>Karla</vt:lpstr>
      <vt:lpstr>Bradley Hand</vt:lpstr>
      <vt:lpstr>Arial</vt:lpstr>
      <vt:lpstr>Posterama</vt:lpstr>
      <vt:lpstr>Helvetica</vt:lpstr>
      <vt:lpstr>Century Gothic</vt:lpstr>
      <vt:lpstr>Fira Sans</vt:lpstr>
      <vt:lpstr>Lemonada</vt:lpstr>
      <vt:lpstr>Roboto</vt:lpstr>
      <vt:lpstr>LGBT+ Infographics by Slidesgo</vt:lpstr>
      <vt:lpstr>PowerPoint Presentation</vt:lpstr>
      <vt:lpstr>Introduction</vt:lpstr>
      <vt:lpstr>Key terms used in this talk</vt:lpstr>
      <vt:lpstr>Aims</vt:lpstr>
      <vt:lpstr>Question</vt:lpstr>
      <vt:lpstr>PowerPoint Presentation</vt:lpstr>
      <vt:lpstr>So, what is gender?</vt:lpstr>
      <vt:lpstr>Gender across space and time</vt:lpstr>
      <vt:lpstr>Intersectionality</vt:lpstr>
      <vt:lpstr>PowerPoint Presentation</vt:lpstr>
      <vt:lpstr>Is it a boy or a girl!?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https://www.stonewall.org.uk/system/files/rainbow_britain_report.pdf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Tips</vt:lpstr>
      <vt:lpstr>PowerPoint Presentation</vt:lpstr>
      <vt:lpstr>PowerPoint Presentation</vt:lpstr>
      <vt:lpstr>PowerPoint Presentation</vt:lpstr>
      <vt:lpstr>Thank you for listening –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 Brett</cp:lastModifiedBy>
  <cp:revision>2</cp:revision>
  <dcterms:modified xsi:type="dcterms:W3CDTF">2023-08-09T09:58:30Z</dcterms:modified>
</cp:coreProperties>
</file>