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8"/>
  </p:notesMasterIdLst>
  <p:sldIdLst>
    <p:sldId id="256" r:id="rId2"/>
    <p:sldId id="257" r:id="rId3"/>
    <p:sldId id="262" r:id="rId4"/>
    <p:sldId id="263" r:id="rId5"/>
    <p:sldId id="264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73" r:id="rId14"/>
    <p:sldId id="260" r:id="rId15"/>
    <p:sldId id="261" r:id="rId16"/>
    <p:sldId id="27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7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B9E62D-9795-4E76-BE0C-B901C4EA135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761BC19-0A52-45B1-9B93-2DC7B38F3337}">
      <dgm:prSet/>
      <dgm:spPr/>
      <dgm:t>
        <a:bodyPr/>
        <a:lstStyle/>
        <a:p>
          <a:r>
            <a:rPr lang="tr-TR" dirty="0"/>
            <a:t>Introduction of revised material (based on feedback in Antalya) </a:t>
          </a:r>
          <a:endParaRPr lang="en-US" dirty="0"/>
        </a:p>
      </dgm:t>
    </dgm:pt>
    <dgm:pt modelId="{633AC683-7885-466B-A6D6-9C722FA260E0}" type="parTrans" cxnId="{57C4ED5E-004F-451E-9DCE-6E385CF0F3D4}">
      <dgm:prSet/>
      <dgm:spPr/>
      <dgm:t>
        <a:bodyPr/>
        <a:lstStyle/>
        <a:p>
          <a:endParaRPr lang="en-US"/>
        </a:p>
      </dgm:t>
    </dgm:pt>
    <dgm:pt modelId="{14441CC3-1D78-471E-8CCE-DC2EF4011B0B}" type="sibTrans" cxnId="{57C4ED5E-004F-451E-9DCE-6E385CF0F3D4}">
      <dgm:prSet/>
      <dgm:spPr/>
      <dgm:t>
        <a:bodyPr/>
        <a:lstStyle/>
        <a:p>
          <a:endParaRPr lang="en-US"/>
        </a:p>
      </dgm:t>
    </dgm:pt>
    <dgm:pt modelId="{0F6E744F-385D-4B8A-BFD3-68CD6B193B8A}">
      <dgm:prSet/>
      <dgm:spPr/>
      <dgm:t>
        <a:bodyPr/>
        <a:lstStyle/>
        <a:p>
          <a:r>
            <a:rPr lang="tr-TR" dirty="0"/>
            <a:t>All participants working on the specific module</a:t>
          </a:r>
          <a:endParaRPr lang="en-US" dirty="0"/>
        </a:p>
      </dgm:t>
    </dgm:pt>
    <dgm:pt modelId="{D1EF43AA-E07E-4C4E-9D92-AD82A2073832}" type="parTrans" cxnId="{14B2C729-8083-44D6-8495-46A0FEF5B674}">
      <dgm:prSet/>
      <dgm:spPr/>
      <dgm:t>
        <a:bodyPr/>
        <a:lstStyle/>
        <a:p>
          <a:endParaRPr lang="en-US"/>
        </a:p>
      </dgm:t>
    </dgm:pt>
    <dgm:pt modelId="{59382E8A-B62A-457D-8C52-E7D9DD0ADBA7}" type="sibTrans" cxnId="{14B2C729-8083-44D6-8495-46A0FEF5B674}">
      <dgm:prSet/>
      <dgm:spPr/>
      <dgm:t>
        <a:bodyPr/>
        <a:lstStyle/>
        <a:p>
          <a:endParaRPr lang="en-US"/>
        </a:p>
      </dgm:t>
    </dgm:pt>
    <dgm:pt modelId="{4E387812-D993-4091-97C5-BD2968A295D2}">
      <dgm:prSet/>
      <dgm:spPr/>
      <dgm:t>
        <a:bodyPr/>
        <a:lstStyle/>
        <a:p>
          <a:r>
            <a:rPr lang="tr-TR" dirty="0"/>
            <a:t>Listing things to be done to finalize the material</a:t>
          </a:r>
          <a:endParaRPr lang="en-US" dirty="0"/>
        </a:p>
      </dgm:t>
    </dgm:pt>
    <dgm:pt modelId="{77699AA8-5472-457A-A55E-478FB519FD2B}" type="parTrans" cxnId="{E5769263-83D1-493D-9128-4FF82ACC56E2}">
      <dgm:prSet/>
      <dgm:spPr/>
      <dgm:t>
        <a:bodyPr/>
        <a:lstStyle/>
        <a:p>
          <a:endParaRPr lang="en-US"/>
        </a:p>
      </dgm:t>
    </dgm:pt>
    <dgm:pt modelId="{5176C65E-47E9-4E6E-86C5-C336EC2BBA94}" type="sibTrans" cxnId="{E5769263-83D1-493D-9128-4FF82ACC56E2}">
      <dgm:prSet/>
      <dgm:spPr/>
      <dgm:t>
        <a:bodyPr/>
        <a:lstStyle/>
        <a:p>
          <a:endParaRPr lang="en-US"/>
        </a:p>
      </dgm:t>
    </dgm:pt>
    <dgm:pt modelId="{BC8D7FFF-3866-284D-ABC9-E047411FF978}" type="pres">
      <dgm:prSet presAssocID="{ECB9E62D-9795-4E76-BE0C-B901C4EA13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2713CC-2505-AC4E-8FF8-0EC36AD7BCE6}" type="pres">
      <dgm:prSet presAssocID="{1761BC19-0A52-45B1-9B93-2DC7B38F333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E252E3-B7CA-FA48-BF8F-8AE2A1818343}" type="pres">
      <dgm:prSet presAssocID="{14441CC3-1D78-471E-8CCE-DC2EF4011B0B}" presName="spacer" presStyleCnt="0"/>
      <dgm:spPr/>
    </dgm:pt>
    <dgm:pt modelId="{F1304E0C-2029-9C43-9C79-EDF33007B809}" type="pres">
      <dgm:prSet presAssocID="{0F6E744F-385D-4B8A-BFD3-68CD6B193B8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752AD-CD7E-7A4D-BD37-12AC35D683CF}" type="pres">
      <dgm:prSet presAssocID="{59382E8A-B62A-457D-8C52-E7D9DD0ADBA7}" presName="spacer" presStyleCnt="0"/>
      <dgm:spPr/>
    </dgm:pt>
    <dgm:pt modelId="{3F3D51F7-1960-6B40-98B0-271D0B7D99B6}" type="pres">
      <dgm:prSet presAssocID="{4E387812-D993-4091-97C5-BD2968A295D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3CCEA6-D9B6-1A46-A335-F9B3A6D604A8}" type="presOf" srcId="{ECB9E62D-9795-4E76-BE0C-B901C4EA1352}" destId="{BC8D7FFF-3866-284D-ABC9-E047411FF978}" srcOrd="0" destOrd="0" presId="urn:microsoft.com/office/officeart/2005/8/layout/vList2"/>
    <dgm:cxn modelId="{14B2C729-8083-44D6-8495-46A0FEF5B674}" srcId="{ECB9E62D-9795-4E76-BE0C-B901C4EA1352}" destId="{0F6E744F-385D-4B8A-BFD3-68CD6B193B8A}" srcOrd="1" destOrd="0" parTransId="{D1EF43AA-E07E-4C4E-9D92-AD82A2073832}" sibTransId="{59382E8A-B62A-457D-8C52-E7D9DD0ADBA7}"/>
    <dgm:cxn modelId="{96FBC735-AD98-344D-8B78-B1B995F0B386}" type="presOf" srcId="{1761BC19-0A52-45B1-9B93-2DC7B38F3337}" destId="{CC2713CC-2505-AC4E-8FF8-0EC36AD7BCE6}" srcOrd="0" destOrd="0" presId="urn:microsoft.com/office/officeart/2005/8/layout/vList2"/>
    <dgm:cxn modelId="{57C4ED5E-004F-451E-9DCE-6E385CF0F3D4}" srcId="{ECB9E62D-9795-4E76-BE0C-B901C4EA1352}" destId="{1761BC19-0A52-45B1-9B93-2DC7B38F3337}" srcOrd="0" destOrd="0" parTransId="{633AC683-7885-466B-A6D6-9C722FA260E0}" sibTransId="{14441CC3-1D78-471E-8CCE-DC2EF4011B0B}"/>
    <dgm:cxn modelId="{BB0A6856-DDF2-1D41-9B9B-114C8BC9A830}" type="presOf" srcId="{0F6E744F-385D-4B8A-BFD3-68CD6B193B8A}" destId="{F1304E0C-2029-9C43-9C79-EDF33007B809}" srcOrd="0" destOrd="0" presId="urn:microsoft.com/office/officeart/2005/8/layout/vList2"/>
    <dgm:cxn modelId="{5BE614EC-10C1-9F46-B4B9-E6E4EB9E65AC}" type="presOf" srcId="{4E387812-D993-4091-97C5-BD2968A295D2}" destId="{3F3D51F7-1960-6B40-98B0-271D0B7D99B6}" srcOrd="0" destOrd="0" presId="urn:microsoft.com/office/officeart/2005/8/layout/vList2"/>
    <dgm:cxn modelId="{E5769263-83D1-493D-9128-4FF82ACC56E2}" srcId="{ECB9E62D-9795-4E76-BE0C-B901C4EA1352}" destId="{4E387812-D993-4091-97C5-BD2968A295D2}" srcOrd="2" destOrd="0" parTransId="{77699AA8-5472-457A-A55E-478FB519FD2B}" sibTransId="{5176C65E-47E9-4E6E-86C5-C336EC2BBA94}"/>
    <dgm:cxn modelId="{45449BF3-9E20-D64A-BCF0-F471A2C554C6}" type="presParOf" srcId="{BC8D7FFF-3866-284D-ABC9-E047411FF978}" destId="{CC2713CC-2505-AC4E-8FF8-0EC36AD7BCE6}" srcOrd="0" destOrd="0" presId="urn:microsoft.com/office/officeart/2005/8/layout/vList2"/>
    <dgm:cxn modelId="{36CB5A4F-087C-2443-A93B-92899E721329}" type="presParOf" srcId="{BC8D7FFF-3866-284D-ABC9-E047411FF978}" destId="{9AE252E3-B7CA-FA48-BF8F-8AE2A1818343}" srcOrd="1" destOrd="0" presId="urn:microsoft.com/office/officeart/2005/8/layout/vList2"/>
    <dgm:cxn modelId="{BCADFCD3-EAAF-E144-9670-927A5AC9FE2D}" type="presParOf" srcId="{BC8D7FFF-3866-284D-ABC9-E047411FF978}" destId="{F1304E0C-2029-9C43-9C79-EDF33007B809}" srcOrd="2" destOrd="0" presId="urn:microsoft.com/office/officeart/2005/8/layout/vList2"/>
    <dgm:cxn modelId="{D4731343-527E-F141-95D3-B20BFCDAF625}" type="presParOf" srcId="{BC8D7FFF-3866-284D-ABC9-E047411FF978}" destId="{AB3752AD-CD7E-7A4D-BD37-12AC35D683CF}" srcOrd="3" destOrd="0" presId="urn:microsoft.com/office/officeart/2005/8/layout/vList2"/>
    <dgm:cxn modelId="{C41537C6-FEDB-6845-A131-615029AEBA11}" type="presParOf" srcId="{BC8D7FFF-3866-284D-ABC9-E047411FF978}" destId="{3F3D51F7-1960-6B40-98B0-271D0B7D99B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43BD63-8282-4C92-B6D6-367288B3CEFF}" type="doc">
      <dgm:prSet loTypeId="urn:microsoft.com/office/officeart/2017/3/layout/DropPinTimeline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C446789-8838-4076-965E-8EBF28A7C14A}">
      <dgm:prSet/>
      <dgm:spPr/>
      <dgm:t>
        <a:bodyPr/>
        <a:lstStyle/>
        <a:p>
          <a:r>
            <a:rPr lang="en-US" dirty="0"/>
            <a:t>9:30 – 1</a:t>
          </a:r>
          <a:r>
            <a:rPr lang="tr-TR" dirty="0"/>
            <a:t>1:00</a:t>
          </a:r>
          <a:endParaRPr lang="en-US" dirty="0"/>
        </a:p>
      </dgm:t>
    </dgm:pt>
    <dgm:pt modelId="{D1EF3F6A-161B-43F4-8901-63D96ABA94E8}" type="parTrans" cxnId="{42A7AC2F-7F25-4D9E-A602-A1CB007FFDDC}">
      <dgm:prSet/>
      <dgm:spPr/>
      <dgm:t>
        <a:bodyPr/>
        <a:lstStyle/>
        <a:p>
          <a:endParaRPr lang="en-US"/>
        </a:p>
      </dgm:t>
    </dgm:pt>
    <dgm:pt modelId="{E1A9640A-386B-4A48-8312-D08A6018F9C6}" type="sibTrans" cxnId="{42A7AC2F-7F25-4D9E-A602-A1CB007FFDDC}">
      <dgm:prSet/>
      <dgm:spPr/>
      <dgm:t>
        <a:bodyPr/>
        <a:lstStyle/>
        <a:p>
          <a:endParaRPr lang="en-US"/>
        </a:p>
      </dgm:t>
    </dgm:pt>
    <dgm:pt modelId="{5093B7A7-AA87-49BC-808C-164692A1A24A}">
      <dgm:prSet/>
      <dgm:spPr/>
      <dgm:t>
        <a:bodyPr/>
        <a:lstStyle/>
        <a:p>
          <a:r>
            <a:rPr lang="en-US" dirty="0"/>
            <a:t>Race, Ethnicity &amp; Culture</a:t>
          </a:r>
        </a:p>
      </dgm:t>
    </dgm:pt>
    <dgm:pt modelId="{E4253F9E-4B7B-4486-B5FB-1CF9BC90E837}" type="parTrans" cxnId="{D50AF317-5F74-41C8-B025-C4B98443E647}">
      <dgm:prSet/>
      <dgm:spPr/>
      <dgm:t>
        <a:bodyPr/>
        <a:lstStyle/>
        <a:p>
          <a:endParaRPr lang="en-US"/>
        </a:p>
      </dgm:t>
    </dgm:pt>
    <dgm:pt modelId="{61C2E31F-482A-4CA5-A2D5-DC748A51A60F}" type="sibTrans" cxnId="{D50AF317-5F74-41C8-B025-C4B98443E647}">
      <dgm:prSet/>
      <dgm:spPr/>
      <dgm:t>
        <a:bodyPr/>
        <a:lstStyle/>
        <a:p>
          <a:endParaRPr lang="en-US"/>
        </a:p>
      </dgm:t>
    </dgm:pt>
    <dgm:pt modelId="{B8511FFF-1B40-4209-B30A-6C00506ADF9C}">
      <dgm:prSet/>
      <dgm:spPr/>
      <dgm:t>
        <a:bodyPr/>
        <a:lstStyle/>
        <a:p>
          <a:r>
            <a:rPr lang="en-US" dirty="0"/>
            <a:t>1</a:t>
          </a:r>
          <a:r>
            <a:rPr lang="tr-TR" dirty="0"/>
            <a:t>1</a:t>
          </a:r>
          <a:r>
            <a:rPr lang="en-US" dirty="0"/>
            <a:t>:</a:t>
          </a:r>
          <a:r>
            <a:rPr lang="tr-TR" dirty="0"/>
            <a:t>0</a:t>
          </a:r>
          <a:r>
            <a:rPr lang="en-US" dirty="0"/>
            <a:t>0 – 1</a:t>
          </a:r>
          <a:r>
            <a:rPr lang="tr-TR" dirty="0"/>
            <a:t>1:15</a:t>
          </a:r>
          <a:endParaRPr lang="en-US" dirty="0"/>
        </a:p>
      </dgm:t>
    </dgm:pt>
    <dgm:pt modelId="{76C42BFC-25B7-4327-846B-2B404D8E441A}" type="parTrans" cxnId="{573C076C-09CD-490E-B081-BB396CC27AF4}">
      <dgm:prSet/>
      <dgm:spPr/>
      <dgm:t>
        <a:bodyPr/>
        <a:lstStyle/>
        <a:p>
          <a:endParaRPr lang="en-US"/>
        </a:p>
      </dgm:t>
    </dgm:pt>
    <dgm:pt modelId="{4DC4E5B4-5EFD-4E47-9BB0-2660C396455B}" type="sibTrans" cxnId="{573C076C-09CD-490E-B081-BB396CC27AF4}">
      <dgm:prSet/>
      <dgm:spPr/>
      <dgm:t>
        <a:bodyPr/>
        <a:lstStyle/>
        <a:p>
          <a:endParaRPr lang="en-US"/>
        </a:p>
      </dgm:t>
    </dgm:pt>
    <dgm:pt modelId="{6C540129-4317-4CD3-AE10-1B95BB56447B}">
      <dgm:prSet/>
      <dgm:spPr/>
      <dgm:t>
        <a:bodyPr/>
        <a:lstStyle/>
        <a:p>
          <a:r>
            <a:rPr lang="en-US"/>
            <a:t>Coffee Break</a:t>
          </a:r>
        </a:p>
      </dgm:t>
    </dgm:pt>
    <dgm:pt modelId="{D0AA1998-F293-4172-9F04-B3883169BE75}" type="parTrans" cxnId="{6E92C050-2D14-4E40-809F-A7E33E3B33EA}">
      <dgm:prSet/>
      <dgm:spPr/>
      <dgm:t>
        <a:bodyPr/>
        <a:lstStyle/>
        <a:p>
          <a:endParaRPr lang="en-US"/>
        </a:p>
      </dgm:t>
    </dgm:pt>
    <dgm:pt modelId="{B94183C4-AFC2-4246-9FEB-EF99C354E83C}" type="sibTrans" cxnId="{6E92C050-2D14-4E40-809F-A7E33E3B33EA}">
      <dgm:prSet/>
      <dgm:spPr/>
      <dgm:t>
        <a:bodyPr/>
        <a:lstStyle/>
        <a:p>
          <a:endParaRPr lang="en-US"/>
        </a:p>
      </dgm:t>
    </dgm:pt>
    <dgm:pt modelId="{A2BC61B6-1B30-4496-8BD6-AEC593DE464C}">
      <dgm:prSet/>
      <dgm:spPr/>
      <dgm:t>
        <a:bodyPr/>
        <a:lstStyle/>
        <a:p>
          <a:r>
            <a:rPr lang="en-US" dirty="0"/>
            <a:t>1</a:t>
          </a:r>
          <a:r>
            <a:rPr lang="tr-TR" dirty="0"/>
            <a:t>1</a:t>
          </a:r>
          <a:r>
            <a:rPr lang="en-US" dirty="0"/>
            <a:t>:</a:t>
          </a:r>
          <a:r>
            <a:rPr lang="tr-TR" dirty="0"/>
            <a:t>15</a:t>
          </a:r>
          <a:r>
            <a:rPr lang="en-US" dirty="0"/>
            <a:t> – 1</a:t>
          </a:r>
          <a:r>
            <a:rPr lang="tr-TR" dirty="0"/>
            <a:t>2</a:t>
          </a:r>
          <a:r>
            <a:rPr lang="en-US" dirty="0"/>
            <a:t>:1</a:t>
          </a:r>
          <a:r>
            <a:rPr lang="tr-TR" dirty="0"/>
            <a:t>5</a:t>
          </a:r>
          <a:endParaRPr lang="en-US" dirty="0"/>
        </a:p>
      </dgm:t>
    </dgm:pt>
    <dgm:pt modelId="{C89556F4-C706-4BAB-991F-8961D02AB7BC}" type="parTrans" cxnId="{BA3E0059-13CB-42FB-880C-C86EDC359657}">
      <dgm:prSet/>
      <dgm:spPr/>
      <dgm:t>
        <a:bodyPr/>
        <a:lstStyle/>
        <a:p>
          <a:endParaRPr lang="en-US"/>
        </a:p>
      </dgm:t>
    </dgm:pt>
    <dgm:pt modelId="{195915CB-D89E-467A-BB96-19A715284E29}" type="sibTrans" cxnId="{BA3E0059-13CB-42FB-880C-C86EDC359657}">
      <dgm:prSet/>
      <dgm:spPr/>
      <dgm:t>
        <a:bodyPr/>
        <a:lstStyle/>
        <a:p>
          <a:endParaRPr lang="en-US"/>
        </a:p>
      </dgm:t>
    </dgm:pt>
    <dgm:pt modelId="{F9DDE31A-7880-4862-A5C7-08E30CC576B2}">
      <dgm:prSet/>
      <dgm:spPr/>
      <dgm:t>
        <a:bodyPr/>
        <a:lstStyle/>
        <a:p>
          <a:r>
            <a:rPr lang="tr-TR" dirty="0"/>
            <a:t>Offboarding</a:t>
          </a:r>
          <a:endParaRPr lang="en-US" dirty="0"/>
        </a:p>
      </dgm:t>
    </dgm:pt>
    <dgm:pt modelId="{78F9EFFB-52E4-4991-A43B-071B79E4F920}" type="parTrans" cxnId="{ECEF3341-AC11-493E-A9E0-6F54ABC39C5A}">
      <dgm:prSet/>
      <dgm:spPr/>
      <dgm:t>
        <a:bodyPr/>
        <a:lstStyle/>
        <a:p>
          <a:endParaRPr lang="en-US"/>
        </a:p>
      </dgm:t>
    </dgm:pt>
    <dgm:pt modelId="{D5787686-D347-4CDD-9F9B-D0D350D268F6}" type="sibTrans" cxnId="{ECEF3341-AC11-493E-A9E0-6F54ABC39C5A}">
      <dgm:prSet/>
      <dgm:spPr/>
      <dgm:t>
        <a:bodyPr/>
        <a:lstStyle/>
        <a:p>
          <a:endParaRPr lang="en-US"/>
        </a:p>
      </dgm:t>
    </dgm:pt>
    <dgm:pt modelId="{21D9913D-B72B-4A4D-B8E0-E3D4AC17F7F7}">
      <dgm:prSet/>
      <dgm:spPr/>
      <dgm:t>
        <a:bodyPr/>
        <a:lstStyle/>
        <a:p>
          <a:r>
            <a:rPr lang="en-US" dirty="0"/>
            <a:t>1</a:t>
          </a:r>
          <a:r>
            <a:rPr lang="tr-TR" dirty="0"/>
            <a:t>2</a:t>
          </a:r>
          <a:r>
            <a:rPr lang="en-US" dirty="0"/>
            <a:t>:1</a:t>
          </a:r>
          <a:r>
            <a:rPr lang="tr-TR" dirty="0"/>
            <a:t>5</a:t>
          </a:r>
          <a:endParaRPr lang="en-US" dirty="0"/>
        </a:p>
      </dgm:t>
    </dgm:pt>
    <dgm:pt modelId="{F84868EB-8B3D-48AE-8569-D5FC1A17F965}" type="parTrans" cxnId="{A149FBFB-5314-4DF9-81B4-5463FC1D798E}">
      <dgm:prSet/>
      <dgm:spPr/>
      <dgm:t>
        <a:bodyPr/>
        <a:lstStyle/>
        <a:p>
          <a:endParaRPr lang="en-US"/>
        </a:p>
      </dgm:t>
    </dgm:pt>
    <dgm:pt modelId="{64F4CBC3-05B0-434C-AD2B-6DD88F9DFEF5}" type="sibTrans" cxnId="{A149FBFB-5314-4DF9-81B4-5463FC1D798E}">
      <dgm:prSet/>
      <dgm:spPr/>
      <dgm:t>
        <a:bodyPr/>
        <a:lstStyle/>
        <a:p>
          <a:endParaRPr lang="en-US"/>
        </a:p>
      </dgm:t>
    </dgm:pt>
    <dgm:pt modelId="{93DEFB7F-62B2-4C31-8DD4-7C55322C213E}">
      <dgm:prSet/>
      <dgm:spPr/>
      <dgm:t>
        <a:bodyPr/>
        <a:lstStyle/>
        <a:p>
          <a:r>
            <a:rPr lang="tr-TR" dirty="0"/>
            <a:t>Conference Details &amp; Closing</a:t>
          </a:r>
          <a:endParaRPr lang="en-US" dirty="0"/>
        </a:p>
      </dgm:t>
    </dgm:pt>
    <dgm:pt modelId="{87941F13-F3DA-42F2-9E60-911D8F4DB67F}" type="parTrans" cxnId="{E4CE7321-05F9-4727-8C85-10FEACFB8046}">
      <dgm:prSet/>
      <dgm:spPr/>
      <dgm:t>
        <a:bodyPr/>
        <a:lstStyle/>
        <a:p>
          <a:endParaRPr lang="en-US"/>
        </a:p>
      </dgm:t>
    </dgm:pt>
    <dgm:pt modelId="{C558511D-5A7A-49AD-884D-ACF4F4AFD2EC}" type="sibTrans" cxnId="{E4CE7321-05F9-4727-8C85-10FEACFB8046}">
      <dgm:prSet/>
      <dgm:spPr/>
      <dgm:t>
        <a:bodyPr/>
        <a:lstStyle/>
        <a:p>
          <a:endParaRPr lang="en-US"/>
        </a:p>
      </dgm:t>
    </dgm:pt>
    <dgm:pt modelId="{E750C709-3E6C-5A4D-A235-F6380CB5B6DC}" type="pres">
      <dgm:prSet presAssocID="{1E43BD63-8282-4C92-B6D6-367288B3CEFF}" presName="root" presStyleCnt="0">
        <dgm:presLayoutVars>
          <dgm:chMax/>
          <dgm:chPref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C409C69-0034-2F44-B526-B32C346B3740}" type="pres">
      <dgm:prSet presAssocID="{1E43BD63-8282-4C92-B6D6-367288B3CEFF}" presName="divider" presStyleLbl="fgAcc1" presStyleIdx="0" presStyleCnt="5"/>
      <dgm:spPr/>
    </dgm:pt>
    <dgm:pt modelId="{E6B06A6A-67B5-3847-8805-318B98FF4EB4}" type="pres">
      <dgm:prSet presAssocID="{1E43BD63-8282-4C92-B6D6-367288B3CEFF}" presName="nodes" presStyleCnt="0">
        <dgm:presLayoutVars>
          <dgm:chMax/>
          <dgm:chPref/>
          <dgm:animLvl val="lvl"/>
        </dgm:presLayoutVars>
      </dgm:prSet>
      <dgm:spPr/>
    </dgm:pt>
    <dgm:pt modelId="{4E7BA92E-F5C4-894E-A155-6F10B480B2C8}" type="pres">
      <dgm:prSet presAssocID="{CC446789-8838-4076-965E-8EBF28A7C14A}" presName="composite" presStyleCnt="0"/>
      <dgm:spPr/>
    </dgm:pt>
    <dgm:pt modelId="{525A24B1-2E6F-694E-AAF6-0BD4BADB0781}" type="pres">
      <dgm:prSet presAssocID="{CC446789-8838-4076-965E-8EBF28A7C14A}" presName="ConnectorPoint" presStyleLbl="lnNode1" presStyleIdx="0" presStyleCnt="4"/>
      <dgm:spPr/>
    </dgm:pt>
    <dgm:pt modelId="{92A3955D-9F48-B54F-8644-4A42A16695A3}" type="pres">
      <dgm:prSet presAssocID="{CC446789-8838-4076-965E-8EBF28A7C14A}" presName="DropPinPlaceHolder" presStyleCnt="0"/>
      <dgm:spPr/>
    </dgm:pt>
    <dgm:pt modelId="{60234474-AD6D-A549-A16F-ED5CF6458B31}" type="pres">
      <dgm:prSet presAssocID="{CC446789-8838-4076-965E-8EBF28A7C14A}" presName="DropPin" presStyleLbl="alignNode1" presStyleIdx="0" presStyleCnt="4"/>
      <dgm:spPr/>
    </dgm:pt>
    <dgm:pt modelId="{D37A9A8A-9B43-A445-B362-309C0217029B}" type="pres">
      <dgm:prSet presAssocID="{CC446789-8838-4076-965E-8EBF28A7C14A}" presName="Ellipse" presStyleLbl="fgAcc1" presStyleIdx="1" presStyleCnt="5"/>
      <dgm:spPr/>
    </dgm:pt>
    <dgm:pt modelId="{B059B118-18AE-3C44-8708-5319F0A9BA97}" type="pres">
      <dgm:prSet presAssocID="{CC446789-8838-4076-965E-8EBF28A7C14A}" presName="L2TextContainer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A64B9B-A852-1146-9467-7B14F8AA84DC}" type="pres">
      <dgm:prSet presAssocID="{CC446789-8838-4076-965E-8EBF28A7C14A}" presName="L1TextContainer" presStyleLbl="revTx" presStyleIdx="1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8EC222-5DE3-C640-B140-F911D6E98A53}" type="pres">
      <dgm:prSet presAssocID="{CC446789-8838-4076-965E-8EBF28A7C14A}" presName="ConnectLine" presStyleLbl="sibTrans1D1" presStyleIdx="0" presStyleCnt="4"/>
      <dgm:spPr/>
    </dgm:pt>
    <dgm:pt modelId="{81EFA1B9-5A23-F94A-857C-C590CFAA7805}" type="pres">
      <dgm:prSet presAssocID="{CC446789-8838-4076-965E-8EBF28A7C14A}" presName="EmptyPlaceHolder" presStyleCnt="0"/>
      <dgm:spPr/>
    </dgm:pt>
    <dgm:pt modelId="{DA09236C-F4D5-5D43-A75B-E2ADF1B22B5E}" type="pres">
      <dgm:prSet presAssocID="{E1A9640A-386B-4A48-8312-D08A6018F9C6}" presName="spaceBetweenRectangles" presStyleCnt="0"/>
      <dgm:spPr/>
    </dgm:pt>
    <dgm:pt modelId="{DF04A420-9D4E-C044-9D71-905A1D179A51}" type="pres">
      <dgm:prSet presAssocID="{B8511FFF-1B40-4209-B30A-6C00506ADF9C}" presName="composite" presStyleCnt="0"/>
      <dgm:spPr/>
    </dgm:pt>
    <dgm:pt modelId="{B5032FC1-68C6-8843-A3EA-B0B09F7B5E11}" type="pres">
      <dgm:prSet presAssocID="{B8511FFF-1B40-4209-B30A-6C00506ADF9C}" presName="ConnectorPoint" presStyleLbl="lnNode1" presStyleIdx="1" presStyleCnt="4"/>
      <dgm:spPr/>
    </dgm:pt>
    <dgm:pt modelId="{F6005621-7459-934C-8476-BD63AF8597D3}" type="pres">
      <dgm:prSet presAssocID="{B8511FFF-1B40-4209-B30A-6C00506ADF9C}" presName="DropPinPlaceHolder" presStyleCnt="0"/>
      <dgm:spPr/>
    </dgm:pt>
    <dgm:pt modelId="{DDB9E7CC-B525-1C4A-B26D-DB998616F78A}" type="pres">
      <dgm:prSet presAssocID="{B8511FFF-1B40-4209-B30A-6C00506ADF9C}" presName="DropPin" presStyleLbl="alignNode1" presStyleIdx="1" presStyleCnt="4"/>
      <dgm:spPr/>
    </dgm:pt>
    <dgm:pt modelId="{04DC30B5-BAEC-3F47-8A6C-876E55CE1CC3}" type="pres">
      <dgm:prSet presAssocID="{B8511FFF-1B40-4209-B30A-6C00506ADF9C}" presName="Ellipse" presStyleLbl="fgAcc1" presStyleIdx="2" presStyleCnt="5"/>
      <dgm:spPr/>
    </dgm:pt>
    <dgm:pt modelId="{F31615C4-DDB5-9048-9102-6E06453DE861}" type="pres">
      <dgm:prSet presAssocID="{B8511FFF-1B40-4209-B30A-6C00506ADF9C}" presName="L2TextContainer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CC2F97-3475-C14B-BEF5-1E5F97CD32DD}" type="pres">
      <dgm:prSet presAssocID="{B8511FFF-1B40-4209-B30A-6C00506ADF9C}" presName="L1TextContainer" presStyleLbl="revTx" presStyleIdx="3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4805E5-49AB-B54F-86D5-AE9A80D0F157}" type="pres">
      <dgm:prSet presAssocID="{B8511FFF-1B40-4209-B30A-6C00506ADF9C}" presName="ConnectLine" presStyleLbl="sibTrans1D1" presStyleIdx="1" presStyleCnt="4"/>
      <dgm:spPr/>
    </dgm:pt>
    <dgm:pt modelId="{D425F9D4-ACD5-B742-BA98-F7AC691557FC}" type="pres">
      <dgm:prSet presAssocID="{B8511FFF-1B40-4209-B30A-6C00506ADF9C}" presName="EmptyPlaceHolder" presStyleCnt="0"/>
      <dgm:spPr/>
    </dgm:pt>
    <dgm:pt modelId="{65CECF85-2F67-A346-83BE-21F25EEDAC78}" type="pres">
      <dgm:prSet presAssocID="{4DC4E5B4-5EFD-4E47-9BB0-2660C396455B}" presName="spaceBetweenRectangles" presStyleCnt="0"/>
      <dgm:spPr/>
    </dgm:pt>
    <dgm:pt modelId="{CD25F559-64EB-D24D-BA54-3DAA70763E8A}" type="pres">
      <dgm:prSet presAssocID="{A2BC61B6-1B30-4496-8BD6-AEC593DE464C}" presName="composite" presStyleCnt="0"/>
      <dgm:spPr/>
    </dgm:pt>
    <dgm:pt modelId="{5B5BCC7C-C624-204E-BF0A-8F9E60DA384E}" type="pres">
      <dgm:prSet presAssocID="{A2BC61B6-1B30-4496-8BD6-AEC593DE464C}" presName="ConnectorPoint" presStyleLbl="lnNode1" presStyleIdx="2" presStyleCnt="4"/>
      <dgm:spPr/>
    </dgm:pt>
    <dgm:pt modelId="{0DB92F1A-BD8E-1B42-98EF-4C7861811D6A}" type="pres">
      <dgm:prSet presAssocID="{A2BC61B6-1B30-4496-8BD6-AEC593DE464C}" presName="DropPinPlaceHolder" presStyleCnt="0"/>
      <dgm:spPr/>
    </dgm:pt>
    <dgm:pt modelId="{01C2419D-B5EB-0447-827C-EB71DE31470B}" type="pres">
      <dgm:prSet presAssocID="{A2BC61B6-1B30-4496-8BD6-AEC593DE464C}" presName="DropPin" presStyleLbl="alignNode1" presStyleIdx="2" presStyleCnt="4"/>
      <dgm:spPr/>
    </dgm:pt>
    <dgm:pt modelId="{3F6B5BD1-2E08-C741-95F1-F35ADB6CBE24}" type="pres">
      <dgm:prSet presAssocID="{A2BC61B6-1B30-4496-8BD6-AEC593DE464C}" presName="Ellipse" presStyleLbl="fgAcc1" presStyleIdx="3" presStyleCnt="5"/>
      <dgm:spPr/>
    </dgm:pt>
    <dgm:pt modelId="{45B5F6BA-7FCF-2841-8280-1CC7A6EA6ED9}" type="pres">
      <dgm:prSet presAssocID="{A2BC61B6-1B30-4496-8BD6-AEC593DE464C}" presName="L2TextContainer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6AA4DB-C10A-DE42-8EC6-5BAB4FE92000}" type="pres">
      <dgm:prSet presAssocID="{A2BC61B6-1B30-4496-8BD6-AEC593DE464C}" presName="L1TextContainer" presStyleLbl="revTx" presStyleIdx="5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600BAB-F175-4147-BB26-48C4C3A2EB55}" type="pres">
      <dgm:prSet presAssocID="{A2BC61B6-1B30-4496-8BD6-AEC593DE464C}" presName="ConnectLine" presStyleLbl="sibTrans1D1" presStyleIdx="2" presStyleCnt="4"/>
      <dgm:spPr/>
    </dgm:pt>
    <dgm:pt modelId="{2085903F-6C40-1644-875E-018CB1113265}" type="pres">
      <dgm:prSet presAssocID="{A2BC61B6-1B30-4496-8BD6-AEC593DE464C}" presName="EmptyPlaceHolder" presStyleCnt="0"/>
      <dgm:spPr/>
    </dgm:pt>
    <dgm:pt modelId="{E413626D-3752-DD4F-B529-41692102639E}" type="pres">
      <dgm:prSet presAssocID="{195915CB-D89E-467A-BB96-19A715284E29}" presName="spaceBetweenRectangles" presStyleCnt="0"/>
      <dgm:spPr/>
    </dgm:pt>
    <dgm:pt modelId="{C7E35E61-793A-FF4D-96AC-C4CF00C20702}" type="pres">
      <dgm:prSet presAssocID="{21D9913D-B72B-4A4D-B8E0-E3D4AC17F7F7}" presName="composite" presStyleCnt="0"/>
      <dgm:spPr/>
    </dgm:pt>
    <dgm:pt modelId="{0D122978-D97B-964F-869B-1BFF9C02B39F}" type="pres">
      <dgm:prSet presAssocID="{21D9913D-B72B-4A4D-B8E0-E3D4AC17F7F7}" presName="ConnectorPoint" presStyleLbl="lnNode1" presStyleIdx="3" presStyleCnt="4"/>
      <dgm:spPr/>
    </dgm:pt>
    <dgm:pt modelId="{E3ED282D-A2BA-5C40-896F-5AA9F38E8819}" type="pres">
      <dgm:prSet presAssocID="{21D9913D-B72B-4A4D-B8E0-E3D4AC17F7F7}" presName="DropPinPlaceHolder" presStyleCnt="0"/>
      <dgm:spPr/>
    </dgm:pt>
    <dgm:pt modelId="{E4CD2B53-0F3B-9241-BB6E-D7EA7631561A}" type="pres">
      <dgm:prSet presAssocID="{21D9913D-B72B-4A4D-B8E0-E3D4AC17F7F7}" presName="DropPin" presStyleLbl="alignNode1" presStyleIdx="3" presStyleCnt="4"/>
      <dgm:spPr/>
    </dgm:pt>
    <dgm:pt modelId="{1A4D5786-2FD4-2C45-8032-4B75FE8983AA}" type="pres">
      <dgm:prSet presAssocID="{21D9913D-B72B-4A4D-B8E0-E3D4AC17F7F7}" presName="Ellipse" presStyleLbl="fgAcc1" presStyleIdx="4" presStyleCnt="5"/>
      <dgm:spPr/>
    </dgm:pt>
    <dgm:pt modelId="{6F413912-42BF-EA4E-B4E6-D7C47CC4EF02}" type="pres">
      <dgm:prSet presAssocID="{21D9913D-B72B-4A4D-B8E0-E3D4AC17F7F7}" presName="L2TextContainer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3FCAA-E5EB-FE4D-9994-7AF0937F43F7}" type="pres">
      <dgm:prSet presAssocID="{21D9913D-B72B-4A4D-B8E0-E3D4AC17F7F7}" presName="L1TextContainer" presStyleLbl="revTx" presStyleIdx="7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2F71C3-B5F3-0649-86D1-187A8F5ECB4F}" type="pres">
      <dgm:prSet presAssocID="{21D9913D-B72B-4A4D-B8E0-E3D4AC17F7F7}" presName="ConnectLine" presStyleLbl="sibTrans1D1" presStyleIdx="3" presStyleCnt="4"/>
      <dgm:spPr/>
    </dgm:pt>
    <dgm:pt modelId="{FF24B101-12BF-AA45-A9A5-F57A52055DFB}" type="pres">
      <dgm:prSet presAssocID="{21D9913D-B72B-4A4D-B8E0-E3D4AC17F7F7}" presName="EmptyPlaceHolder" presStyleCnt="0"/>
      <dgm:spPr/>
    </dgm:pt>
  </dgm:ptLst>
  <dgm:cxnLst>
    <dgm:cxn modelId="{E4CE7321-05F9-4727-8C85-10FEACFB8046}" srcId="{21D9913D-B72B-4A4D-B8E0-E3D4AC17F7F7}" destId="{93DEFB7F-62B2-4C31-8DD4-7C55322C213E}" srcOrd="0" destOrd="0" parTransId="{87941F13-F3DA-42F2-9E60-911D8F4DB67F}" sibTransId="{C558511D-5A7A-49AD-884D-ACF4F4AFD2EC}"/>
    <dgm:cxn modelId="{B2107599-AD2E-FF43-A7ED-91AB80734A71}" type="presOf" srcId="{5093B7A7-AA87-49BC-808C-164692A1A24A}" destId="{B059B118-18AE-3C44-8708-5319F0A9BA97}" srcOrd="0" destOrd="0" presId="urn:microsoft.com/office/officeart/2017/3/layout/DropPinTimeline"/>
    <dgm:cxn modelId="{D81AC0A2-C751-7243-92E2-40EF0CE2DDFB}" type="presOf" srcId="{93DEFB7F-62B2-4C31-8DD4-7C55322C213E}" destId="{6F413912-42BF-EA4E-B4E6-D7C47CC4EF02}" srcOrd="0" destOrd="0" presId="urn:microsoft.com/office/officeart/2017/3/layout/DropPinTimeline"/>
    <dgm:cxn modelId="{A149FBFB-5314-4DF9-81B4-5463FC1D798E}" srcId="{1E43BD63-8282-4C92-B6D6-367288B3CEFF}" destId="{21D9913D-B72B-4A4D-B8E0-E3D4AC17F7F7}" srcOrd="3" destOrd="0" parTransId="{F84868EB-8B3D-48AE-8569-D5FC1A17F965}" sibTransId="{64F4CBC3-05B0-434C-AD2B-6DD88F9DFEF5}"/>
    <dgm:cxn modelId="{97CDAF52-C917-1940-A623-B7F6CD3455E8}" type="presOf" srcId="{CC446789-8838-4076-965E-8EBF28A7C14A}" destId="{06A64B9B-A852-1146-9467-7B14F8AA84DC}" srcOrd="0" destOrd="0" presId="urn:microsoft.com/office/officeart/2017/3/layout/DropPinTimeline"/>
    <dgm:cxn modelId="{573C076C-09CD-490E-B081-BB396CC27AF4}" srcId="{1E43BD63-8282-4C92-B6D6-367288B3CEFF}" destId="{B8511FFF-1B40-4209-B30A-6C00506ADF9C}" srcOrd="1" destOrd="0" parTransId="{76C42BFC-25B7-4327-846B-2B404D8E441A}" sibTransId="{4DC4E5B4-5EFD-4E47-9BB0-2660C396455B}"/>
    <dgm:cxn modelId="{6E92C050-2D14-4E40-809F-A7E33E3B33EA}" srcId="{B8511FFF-1B40-4209-B30A-6C00506ADF9C}" destId="{6C540129-4317-4CD3-AE10-1B95BB56447B}" srcOrd="0" destOrd="0" parTransId="{D0AA1998-F293-4172-9F04-B3883169BE75}" sibTransId="{B94183C4-AFC2-4246-9FEB-EF99C354E83C}"/>
    <dgm:cxn modelId="{7DE31315-0AA8-5B4F-ABD4-3E624874D86B}" type="presOf" srcId="{F9DDE31A-7880-4862-A5C7-08E30CC576B2}" destId="{45B5F6BA-7FCF-2841-8280-1CC7A6EA6ED9}" srcOrd="0" destOrd="0" presId="urn:microsoft.com/office/officeart/2017/3/layout/DropPinTimeline"/>
    <dgm:cxn modelId="{095FA322-BA49-3F4B-835C-BD4B75076ACF}" type="presOf" srcId="{21D9913D-B72B-4A4D-B8E0-E3D4AC17F7F7}" destId="{3163FCAA-E5EB-FE4D-9994-7AF0937F43F7}" srcOrd="0" destOrd="0" presId="urn:microsoft.com/office/officeart/2017/3/layout/DropPinTimeline"/>
    <dgm:cxn modelId="{EBAB7689-7E70-3443-9189-D1552C342A00}" type="presOf" srcId="{A2BC61B6-1B30-4496-8BD6-AEC593DE464C}" destId="{B56AA4DB-C10A-DE42-8EC6-5BAB4FE92000}" srcOrd="0" destOrd="0" presId="urn:microsoft.com/office/officeart/2017/3/layout/DropPinTimeline"/>
    <dgm:cxn modelId="{ECEF3341-AC11-493E-A9E0-6F54ABC39C5A}" srcId="{A2BC61B6-1B30-4496-8BD6-AEC593DE464C}" destId="{F9DDE31A-7880-4862-A5C7-08E30CC576B2}" srcOrd="0" destOrd="0" parTransId="{78F9EFFB-52E4-4991-A43B-071B79E4F920}" sibTransId="{D5787686-D347-4CDD-9F9B-D0D350D268F6}"/>
    <dgm:cxn modelId="{42A7AC2F-7F25-4D9E-A602-A1CB007FFDDC}" srcId="{1E43BD63-8282-4C92-B6D6-367288B3CEFF}" destId="{CC446789-8838-4076-965E-8EBF28A7C14A}" srcOrd="0" destOrd="0" parTransId="{D1EF3F6A-161B-43F4-8901-63D96ABA94E8}" sibTransId="{E1A9640A-386B-4A48-8312-D08A6018F9C6}"/>
    <dgm:cxn modelId="{31EC1D11-F6A1-E04F-8F77-17FF43F2323B}" type="presOf" srcId="{B8511FFF-1B40-4209-B30A-6C00506ADF9C}" destId="{3BCC2F97-3475-C14B-BEF5-1E5F97CD32DD}" srcOrd="0" destOrd="0" presId="urn:microsoft.com/office/officeart/2017/3/layout/DropPinTimeline"/>
    <dgm:cxn modelId="{BA3E0059-13CB-42FB-880C-C86EDC359657}" srcId="{1E43BD63-8282-4C92-B6D6-367288B3CEFF}" destId="{A2BC61B6-1B30-4496-8BD6-AEC593DE464C}" srcOrd="2" destOrd="0" parTransId="{C89556F4-C706-4BAB-991F-8961D02AB7BC}" sibTransId="{195915CB-D89E-467A-BB96-19A715284E29}"/>
    <dgm:cxn modelId="{D50AF317-5F74-41C8-B025-C4B98443E647}" srcId="{CC446789-8838-4076-965E-8EBF28A7C14A}" destId="{5093B7A7-AA87-49BC-808C-164692A1A24A}" srcOrd="0" destOrd="0" parTransId="{E4253F9E-4B7B-4486-B5FB-1CF9BC90E837}" sibTransId="{61C2E31F-482A-4CA5-A2D5-DC748A51A60F}"/>
    <dgm:cxn modelId="{DB9F0631-96FD-2848-B09D-3326E7BD6E0D}" type="presOf" srcId="{6C540129-4317-4CD3-AE10-1B95BB56447B}" destId="{F31615C4-DDB5-9048-9102-6E06453DE861}" srcOrd="0" destOrd="0" presId="urn:microsoft.com/office/officeart/2017/3/layout/DropPinTimeline"/>
    <dgm:cxn modelId="{E5031477-BAB4-1548-923C-7545F4958E78}" type="presOf" srcId="{1E43BD63-8282-4C92-B6D6-367288B3CEFF}" destId="{E750C709-3E6C-5A4D-A235-F6380CB5B6DC}" srcOrd="0" destOrd="0" presId="urn:microsoft.com/office/officeart/2017/3/layout/DropPinTimeline"/>
    <dgm:cxn modelId="{41158FED-6A89-6548-8BC4-D28967FA4642}" type="presParOf" srcId="{E750C709-3E6C-5A4D-A235-F6380CB5B6DC}" destId="{7C409C69-0034-2F44-B526-B32C346B3740}" srcOrd="0" destOrd="0" presId="urn:microsoft.com/office/officeart/2017/3/layout/DropPinTimeline"/>
    <dgm:cxn modelId="{F092A8E2-796F-5649-B269-B043D08D96C8}" type="presParOf" srcId="{E750C709-3E6C-5A4D-A235-F6380CB5B6DC}" destId="{E6B06A6A-67B5-3847-8805-318B98FF4EB4}" srcOrd="1" destOrd="0" presId="urn:microsoft.com/office/officeart/2017/3/layout/DropPinTimeline"/>
    <dgm:cxn modelId="{AB9027C7-9217-1F4B-8537-73479DAD73F5}" type="presParOf" srcId="{E6B06A6A-67B5-3847-8805-318B98FF4EB4}" destId="{4E7BA92E-F5C4-894E-A155-6F10B480B2C8}" srcOrd="0" destOrd="0" presId="urn:microsoft.com/office/officeart/2017/3/layout/DropPinTimeline"/>
    <dgm:cxn modelId="{2E24808A-7388-754A-B2F9-63E9E7A45425}" type="presParOf" srcId="{4E7BA92E-F5C4-894E-A155-6F10B480B2C8}" destId="{525A24B1-2E6F-694E-AAF6-0BD4BADB0781}" srcOrd="0" destOrd="0" presId="urn:microsoft.com/office/officeart/2017/3/layout/DropPinTimeline"/>
    <dgm:cxn modelId="{DD61A191-845A-F643-A3DD-D1546622CE16}" type="presParOf" srcId="{4E7BA92E-F5C4-894E-A155-6F10B480B2C8}" destId="{92A3955D-9F48-B54F-8644-4A42A16695A3}" srcOrd="1" destOrd="0" presId="urn:microsoft.com/office/officeart/2017/3/layout/DropPinTimeline"/>
    <dgm:cxn modelId="{B73D59F0-D54D-7D44-9E2B-FD7D528101B9}" type="presParOf" srcId="{92A3955D-9F48-B54F-8644-4A42A16695A3}" destId="{60234474-AD6D-A549-A16F-ED5CF6458B31}" srcOrd="0" destOrd="0" presId="urn:microsoft.com/office/officeart/2017/3/layout/DropPinTimeline"/>
    <dgm:cxn modelId="{C06EBD24-304C-E54C-B81B-5AB0100E4109}" type="presParOf" srcId="{92A3955D-9F48-B54F-8644-4A42A16695A3}" destId="{D37A9A8A-9B43-A445-B362-309C0217029B}" srcOrd="1" destOrd="0" presId="urn:microsoft.com/office/officeart/2017/3/layout/DropPinTimeline"/>
    <dgm:cxn modelId="{96D4C0EA-A96B-B347-8E9A-2600575529A8}" type="presParOf" srcId="{4E7BA92E-F5C4-894E-A155-6F10B480B2C8}" destId="{B059B118-18AE-3C44-8708-5319F0A9BA97}" srcOrd="2" destOrd="0" presId="urn:microsoft.com/office/officeart/2017/3/layout/DropPinTimeline"/>
    <dgm:cxn modelId="{76657BEB-D8DF-D845-8C99-762BD6DB485A}" type="presParOf" srcId="{4E7BA92E-F5C4-894E-A155-6F10B480B2C8}" destId="{06A64B9B-A852-1146-9467-7B14F8AA84DC}" srcOrd="3" destOrd="0" presId="urn:microsoft.com/office/officeart/2017/3/layout/DropPinTimeline"/>
    <dgm:cxn modelId="{B1FA6FE9-C0BB-C241-B855-3001221B4148}" type="presParOf" srcId="{4E7BA92E-F5C4-894E-A155-6F10B480B2C8}" destId="{138EC222-5DE3-C640-B140-F911D6E98A53}" srcOrd="4" destOrd="0" presId="urn:microsoft.com/office/officeart/2017/3/layout/DropPinTimeline"/>
    <dgm:cxn modelId="{A58655C0-BC4D-A641-AAD1-06CB4394840C}" type="presParOf" srcId="{4E7BA92E-F5C4-894E-A155-6F10B480B2C8}" destId="{81EFA1B9-5A23-F94A-857C-C590CFAA7805}" srcOrd="5" destOrd="0" presId="urn:microsoft.com/office/officeart/2017/3/layout/DropPinTimeline"/>
    <dgm:cxn modelId="{64F38A55-0AF8-2843-9F99-660B30A556CA}" type="presParOf" srcId="{E6B06A6A-67B5-3847-8805-318B98FF4EB4}" destId="{DA09236C-F4D5-5D43-A75B-E2ADF1B22B5E}" srcOrd="1" destOrd="0" presId="urn:microsoft.com/office/officeart/2017/3/layout/DropPinTimeline"/>
    <dgm:cxn modelId="{C21C239F-CBF3-3849-AA4D-62C82CEF134B}" type="presParOf" srcId="{E6B06A6A-67B5-3847-8805-318B98FF4EB4}" destId="{DF04A420-9D4E-C044-9D71-905A1D179A51}" srcOrd="2" destOrd="0" presId="urn:microsoft.com/office/officeart/2017/3/layout/DropPinTimeline"/>
    <dgm:cxn modelId="{10EF4BBC-BC9D-6640-9BBC-A6466C683ED8}" type="presParOf" srcId="{DF04A420-9D4E-C044-9D71-905A1D179A51}" destId="{B5032FC1-68C6-8843-A3EA-B0B09F7B5E11}" srcOrd="0" destOrd="0" presId="urn:microsoft.com/office/officeart/2017/3/layout/DropPinTimeline"/>
    <dgm:cxn modelId="{DBC6085A-2F97-0043-B717-C4F766D748D4}" type="presParOf" srcId="{DF04A420-9D4E-C044-9D71-905A1D179A51}" destId="{F6005621-7459-934C-8476-BD63AF8597D3}" srcOrd="1" destOrd="0" presId="urn:microsoft.com/office/officeart/2017/3/layout/DropPinTimeline"/>
    <dgm:cxn modelId="{E612282E-9221-6646-BDCB-7B062104965A}" type="presParOf" srcId="{F6005621-7459-934C-8476-BD63AF8597D3}" destId="{DDB9E7CC-B525-1C4A-B26D-DB998616F78A}" srcOrd="0" destOrd="0" presId="urn:microsoft.com/office/officeart/2017/3/layout/DropPinTimeline"/>
    <dgm:cxn modelId="{2C2F9BA6-7AD1-7D43-A799-56A5902C760A}" type="presParOf" srcId="{F6005621-7459-934C-8476-BD63AF8597D3}" destId="{04DC30B5-BAEC-3F47-8A6C-876E55CE1CC3}" srcOrd="1" destOrd="0" presId="urn:microsoft.com/office/officeart/2017/3/layout/DropPinTimeline"/>
    <dgm:cxn modelId="{E0939683-0A23-B74A-829E-FFA1C1CB019F}" type="presParOf" srcId="{DF04A420-9D4E-C044-9D71-905A1D179A51}" destId="{F31615C4-DDB5-9048-9102-6E06453DE861}" srcOrd="2" destOrd="0" presId="urn:microsoft.com/office/officeart/2017/3/layout/DropPinTimeline"/>
    <dgm:cxn modelId="{E47BA123-0209-AE42-84A7-4D0F837942D8}" type="presParOf" srcId="{DF04A420-9D4E-C044-9D71-905A1D179A51}" destId="{3BCC2F97-3475-C14B-BEF5-1E5F97CD32DD}" srcOrd="3" destOrd="0" presId="urn:microsoft.com/office/officeart/2017/3/layout/DropPinTimeline"/>
    <dgm:cxn modelId="{F955E341-97F7-5A43-938D-7F139AD899D9}" type="presParOf" srcId="{DF04A420-9D4E-C044-9D71-905A1D179A51}" destId="{A84805E5-49AB-B54F-86D5-AE9A80D0F157}" srcOrd="4" destOrd="0" presId="urn:microsoft.com/office/officeart/2017/3/layout/DropPinTimeline"/>
    <dgm:cxn modelId="{FBD331FF-A887-5B45-8819-E8B702E923A3}" type="presParOf" srcId="{DF04A420-9D4E-C044-9D71-905A1D179A51}" destId="{D425F9D4-ACD5-B742-BA98-F7AC691557FC}" srcOrd="5" destOrd="0" presId="urn:microsoft.com/office/officeart/2017/3/layout/DropPinTimeline"/>
    <dgm:cxn modelId="{1C63C7FC-2306-0548-ACB0-FE12AB62A56C}" type="presParOf" srcId="{E6B06A6A-67B5-3847-8805-318B98FF4EB4}" destId="{65CECF85-2F67-A346-83BE-21F25EEDAC78}" srcOrd="3" destOrd="0" presId="urn:microsoft.com/office/officeart/2017/3/layout/DropPinTimeline"/>
    <dgm:cxn modelId="{37DB6EE6-3329-E146-9747-ADB322E56057}" type="presParOf" srcId="{E6B06A6A-67B5-3847-8805-318B98FF4EB4}" destId="{CD25F559-64EB-D24D-BA54-3DAA70763E8A}" srcOrd="4" destOrd="0" presId="urn:microsoft.com/office/officeart/2017/3/layout/DropPinTimeline"/>
    <dgm:cxn modelId="{823EB4F8-C747-9B45-A235-E5E9AF8BA1A1}" type="presParOf" srcId="{CD25F559-64EB-D24D-BA54-3DAA70763E8A}" destId="{5B5BCC7C-C624-204E-BF0A-8F9E60DA384E}" srcOrd="0" destOrd="0" presId="urn:microsoft.com/office/officeart/2017/3/layout/DropPinTimeline"/>
    <dgm:cxn modelId="{B06EE141-D644-DB49-A183-52A393230292}" type="presParOf" srcId="{CD25F559-64EB-D24D-BA54-3DAA70763E8A}" destId="{0DB92F1A-BD8E-1B42-98EF-4C7861811D6A}" srcOrd="1" destOrd="0" presId="urn:microsoft.com/office/officeart/2017/3/layout/DropPinTimeline"/>
    <dgm:cxn modelId="{23FE41E9-30F4-544D-B420-45E126569E8C}" type="presParOf" srcId="{0DB92F1A-BD8E-1B42-98EF-4C7861811D6A}" destId="{01C2419D-B5EB-0447-827C-EB71DE31470B}" srcOrd="0" destOrd="0" presId="urn:microsoft.com/office/officeart/2017/3/layout/DropPinTimeline"/>
    <dgm:cxn modelId="{E1DBFB4E-9533-2549-B5F8-264FB7DA4031}" type="presParOf" srcId="{0DB92F1A-BD8E-1B42-98EF-4C7861811D6A}" destId="{3F6B5BD1-2E08-C741-95F1-F35ADB6CBE24}" srcOrd="1" destOrd="0" presId="urn:microsoft.com/office/officeart/2017/3/layout/DropPinTimeline"/>
    <dgm:cxn modelId="{945C7FBF-728E-BD4A-A51B-6F82B64769F4}" type="presParOf" srcId="{CD25F559-64EB-D24D-BA54-3DAA70763E8A}" destId="{45B5F6BA-7FCF-2841-8280-1CC7A6EA6ED9}" srcOrd="2" destOrd="0" presId="urn:microsoft.com/office/officeart/2017/3/layout/DropPinTimeline"/>
    <dgm:cxn modelId="{B39CD243-4654-294A-9E87-4D29FAF7298B}" type="presParOf" srcId="{CD25F559-64EB-D24D-BA54-3DAA70763E8A}" destId="{B56AA4DB-C10A-DE42-8EC6-5BAB4FE92000}" srcOrd="3" destOrd="0" presId="urn:microsoft.com/office/officeart/2017/3/layout/DropPinTimeline"/>
    <dgm:cxn modelId="{1C00BBDF-54FE-C746-BD6B-A66B73758A9C}" type="presParOf" srcId="{CD25F559-64EB-D24D-BA54-3DAA70763E8A}" destId="{38600BAB-F175-4147-BB26-48C4C3A2EB55}" srcOrd="4" destOrd="0" presId="urn:microsoft.com/office/officeart/2017/3/layout/DropPinTimeline"/>
    <dgm:cxn modelId="{0B52C964-EF5A-7041-82BA-E2128CE311C0}" type="presParOf" srcId="{CD25F559-64EB-D24D-BA54-3DAA70763E8A}" destId="{2085903F-6C40-1644-875E-018CB1113265}" srcOrd="5" destOrd="0" presId="urn:microsoft.com/office/officeart/2017/3/layout/DropPinTimeline"/>
    <dgm:cxn modelId="{700240DE-3DA2-5341-86C8-9A3141C3B921}" type="presParOf" srcId="{E6B06A6A-67B5-3847-8805-318B98FF4EB4}" destId="{E413626D-3752-DD4F-B529-41692102639E}" srcOrd="5" destOrd="0" presId="urn:microsoft.com/office/officeart/2017/3/layout/DropPinTimeline"/>
    <dgm:cxn modelId="{87BA03E6-6809-B247-90B2-97808E33E551}" type="presParOf" srcId="{E6B06A6A-67B5-3847-8805-318B98FF4EB4}" destId="{C7E35E61-793A-FF4D-96AC-C4CF00C20702}" srcOrd="6" destOrd="0" presId="urn:microsoft.com/office/officeart/2017/3/layout/DropPinTimeline"/>
    <dgm:cxn modelId="{517CB245-026B-B641-B6D0-FC39D5846756}" type="presParOf" srcId="{C7E35E61-793A-FF4D-96AC-C4CF00C20702}" destId="{0D122978-D97B-964F-869B-1BFF9C02B39F}" srcOrd="0" destOrd="0" presId="urn:microsoft.com/office/officeart/2017/3/layout/DropPinTimeline"/>
    <dgm:cxn modelId="{510F932C-60BB-C544-9736-C8D32F1E4F07}" type="presParOf" srcId="{C7E35E61-793A-FF4D-96AC-C4CF00C20702}" destId="{E3ED282D-A2BA-5C40-896F-5AA9F38E8819}" srcOrd="1" destOrd="0" presId="urn:microsoft.com/office/officeart/2017/3/layout/DropPinTimeline"/>
    <dgm:cxn modelId="{5320038F-1541-8347-86DC-F08B9585E0FD}" type="presParOf" srcId="{E3ED282D-A2BA-5C40-896F-5AA9F38E8819}" destId="{E4CD2B53-0F3B-9241-BB6E-D7EA7631561A}" srcOrd="0" destOrd="0" presId="urn:microsoft.com/office/officeart/2017/3/layout/DropPinTimeline"/>
    <dgm:cxn modelId="{46D8E710-130E-F445-A7F0-E5EC901344B0}" type="presParOf" srcId="{E3ED282D-A2BA-5C40-896F-5AA9F38E8819}" destId="{1A4D5786-2FD4-2C45-8032-4B75FE8983AA}" srcOrd="1" destOrd="0" presId="urn:microsoft.com/office/officeart/2017/3/layout/DropPinTimeline"/>
    <dgm:cxn modelId="{989AAF0D-D1A5-6F43-9FDD-A764DB78D28F}" type="presParOf" srcId="{C7E35E61-793A-FF4D-96AC-C4CF00C20702}" destId="{6F413912-42BF-EA4E-B4E6-D7C47CC4EF02}" srcOrd="2" destOrd="0" presId="urn:microsoft.com/office/officeart/2017/3/layout/DropPinTimeline"/>
    <dgm:cxn modelId="{234CE8BB-5F4D-9E4B-BB86-1EA3A182CFC5}" type="presParOf" srcId="{C7E35E61-793A-FF4D-96AC-C4CF00C20702}" destId="{3163FCAA-E5EB-FE4D-9994-7AF0937F43F7}" srcOrd="3" destOrd="0" presId="urn:microsoft.com/office/officeart/2017/3/layout/DropPinTimeline"/>
    <dgm:cxn modelId="{4334F981-F26B-DF43-AA02-626C51794A5A}" type="presParOf" srcId="{C7E35E61-793A-FF4D-96AC-C4CF00C20702}" destId="{0A2F71C3-B5F3-0649-86D1-187A8F5ECB4F}" srcOrd="4" destOrd="0" presId="urn:microsoft.com/office/officeart/2017/3/layout/DropPinTimeline"/>
    <dgm:cxn modelId="{8E86AD88-BD43-AA4F-A2AD-C714BF934240}" type="presParOf" srcId="{C7E35E61-793A-FF4D-96AC-C4CF00C20702}" destId="{FF24B101-12BF-AA45-A9A5-F57A52055DFB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F1BF20-F891-4AA6-A414-5B9031B50FD0}" type="doc">
      <dgm:prSet loTypeId="urn:microsoft.com/office/officeart/2005/8/layout/default" loCatId="list" qsTypeId="urn:microsoft.com/office/officeart/2005/8/quickstyle/simple4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D4D722E9-BFB4-463B-8515-7A995104EE52}">
      <dgm:prSet/>
      <dgm:spPr/>
      <dgm:t>
        <a:bodyPr/>
        <a:lstStyle/>
        <a:p>
          <a:r>
            <a:rPr lang="tr-TR"/>
            <a:t>Place: İzmir University of Economics</a:t>
          </a:r>
          <a:endParaRPr lang="en-US"/>
        </a:p>
      </dgm:t>
    </dgm:pt>
    <dgm:pt modelId="{297A6330-7D92-4AEF-A612-2A9D55D88850}" type="parTrans" cxnId="{C9376828-05D5-40AC-A24E-77A807E1358A}">
      <dgm:prSet/>
      <dgm:spPr/>
      <dgm:t>
        <a:bodyPr/>
        <a:lstStyle/>
        <a:p>
          <a:endParaRPr lang="en-US"/>
        </a:p>
      </dgm:t>
    </dgm:pt>
    <dgm:pt modelId="{EB771233-3826-466A-B251-8D49DEA0BEB6}" type="sibTrans" cxnId="{C9376828-05D5-40AC-A24E-77A807E1358A}">
      <dgm:prSet/>
      <dgm:spPr/>
      <dgm:t>
        <a:bodyPr/>
        <a:lstStyle/>
        <a:p>
          <a:endParaRPr lang="en-US"/>
        </a:p>
      </dgm:t>
    </dgm:pt>
    <dgm:pt modelId="{723C0C38-E861-4A9F-BFA2-420DD9CCEB8E}">
      <dgm:prSet/>
      <dgm:spPr/>
      <dgm:t>
        <a:bodyPr/>
        <a:lstStyle/>
        <a:p>
          <a:r>
            <a:rPr lang="tr-TR"/>
            <a:t>Date? May 2023?</a:t>
          </a:r>
          <a:endParaRPr lang="en-US"/>
        </a:p>
      </dgm:t>
    </dgm:pt>
    <dgm:pt modelId="{6957E9A1-BE2F-43F1-9E11-23CF74FB1D6E}" type="parTrans" cxnId="{3B03B004-0D92-4E70-B202-7A703DD08456}">
      <dgm:prSet/>
      <dgm:spPr/>
      <dgm:t>
        <a:bodyPr/>
        <a:lstStyle/>
        <a:p>
          <a:endParaRPr lang="en-US"/>
        </a:p>
      </dgm:t>
    </dgm:pt>
    <dgm:pt modelId="{56B6E67C-5AEA-413E-8879-1CFC265D3515}" type="sibTrans" cxnId="{3B03B004-0D92-4E70-B202-7A703DD08456}">
      <dgm:prSet/>
      <dgm:spPr/>
      <dgm:t>
        <a:bodyPr/>
        <a:lstStyle/>
        <a:p>
          <a:endParaRPr lang="en-US"/>
        </a:p>
      </dgm:t>
    </dgm:pt>
    <dgm:pt modelId="{5052CE39-550A-45C7-B0B0-2B56362F2BFB}">
      <dgm:prSet/>
      <dgm:spPr/>
      <dgm:t>
        <a:bodyPr/>
        <a:lstStyle/>
        <a:p>
          <a:r>
            <a:rPr lang="tr-TR"/>
            <a:t>Theme: Inclusive Education</a:t>
          </a:r>
          <a:endParaRPr lang="en-US"/>
        </a:p>
      </dgm:t>
    </dgm:pt>
    <dgm:pt modelId="{1565D363-F8EA-4E4D-BD0E-432872A7A085}" type="parTrans" cxnId="{B8D4A7D9-57AA-4E50-B6E0-675C792FE012}">
      <dgm:prSet/>
      <dgm:spPr/>
      <dgm:t>
        <a:bodyPr/>
        <a:lstStyle/>
        <a:p>
          <a:endParaRPr lang="en-US"/>
        </a:p>
      </dgm:t>
    </dgm:pt>
    <dgm:pt modelId="{7000FC20-D821-41EB-9C54-4FA253040917}" type="sibTrans" cxnId="{B8D4A7D9-57AA-4E50-B6E0-675C792FE012}">
      <dgm:prSet/>
      <dgm:spPr/>
      <dgm:t>
        <a:bodyPr/>
        <a:lstStyle/>
        <a:p>
          <a:endParaRPr lang="en-US"/>
        </a:p>
      </dgm:t>
    </dgm:pt>
    <dgm:pt modelId="{882C6B93-78EA-4278-BFC4-5DD967B6B004}">
      <dgm:prSet/>
      <dgm:spPr/>
      <dgm:t>
        <a:bodyPr/>
        <a:lstStyle/>
        <a:p>
          <a:r>
            <a:rPr lang="tr-TR"/>
            <a:t>Strands: Diversity types ve education levels (HE, K12…)</a:t>
          </a:r>
          <a:endParaRPr lang="en-US"/>
        </a:p>
      </dgm:t>
    </dgm:pt>
    <dgm:pt modelId="{673D20E6-1EB8-4CD2-B472-7E0E89B67238}" type="parTrans" cxnId="{C096C3CC-1F85-4259-9359-D0E712737256}">
      <dgm:prSet/>
      <dgm:spPr/>
      <dgm:t>
        <a:bodyPr/>
        <a:lstStyle/>
        <a:p>
          <a:endParaRPr lang="en-US"/>
        </a:p>
      </dgm:t>
    </dgm:pt>
    <dgm:pt modelId="{0FB35449-20DD-44CD-87F6-F64D0394328F}" type="sibTrans" cxnId="{C096C3CC-1F85-4259-9359-D0E712737256}">
      <dgm:prSet/>
      <dgm:spPr/>
      <dgm:t>
        <a:bodyPr/>
        <a:lstStyle/>
        <a:p>
          <a:endParaRPr lang="en-US"/>
        </a:p>
      </dgm:t>
    </dgm:pt>
    <dgm:pt modelId="{D2568BC9-B863-4B70-8B43-A561B1A68B52}">
      <dgm:prSet/>
      <dgm:spPr/>
      <dgm:t>
        <a:bodyPr/>
        <a:lstStyle/>
        <a:p>
          <a:r>
            <a:rPr lang="tr-TR"/>
            <a:t>Conference Organizing Committee</a:t>
          </a:r>
          <a:endParaRPr lang="en-US"/>
        </a:p>
      </dgm:t>
    </dgm:pt>
    <dgm:pt modelId="{DF45005A-2A9D-4464-BFC8-3FD309C70DF7}" type="parTrans" cxnId="{7F7A0DF1-4DC6-4A7C-9CB4-E8F4ADE9A5CF}">
      <dgm:prSet/>
      <dgm:spPr/>
      <dgm:t>
        <a:bodyPr/>
        <a:lstStyle/>
        <a:p>
          <a:endParaRPr lang="en-US"/>
        </a:p>
      </dgm:t>
    </dgm:pt>
    <dgm:pt modelId="{A9345959-8B8E-41B7-82D1-55F838A5BB6D}" type="sibTrans" cxnId="{7F7A0DF1-4DC6-4A7C-9CB4-E8F4ADE9A5CF}">
      <dgm:prSet/>
      <dgm:spPr/>
      <dgm:t>
        <a:bodyPr/>
        <a:lstStyle/>
        <a:p>
          <a:endParaRPr lang="en-US"/>
        </a:p>
      </dgm:t>
    </dgm:pt>
    <dgm:pt modelId="{7BFAF9A5-8FC3-448E-9DAE-28BE5530C660}">
      <dgm:prSet/>
      <dgm:spPr/>
      <dgm:t>
        <a:bodyPr/>
        <a:lstStyle/>
        <a:p>
          <a:r>
            <a:rPr lang="tr-TR"/>
            <a:t>Conference Fee</a:t>
          </a:r>
          <a:endParaRPr lang="en-US"/>
        </a:p>
      </dgm:t>
    </dgm:pt>
    <dgm:pt modelId="{BCD50DB4-422B-4EBE-AFD5-163F834330C5}" type="parTrans" cxnId="{BABBAEC6-751F-425E-A3FC-FD0F484F4183}">
      <dgm:prSet/>
      <dgm:spPr/>
      <dgm:t>
        <a:bodyPr/>
        <a:lstStyle/>
        <a:p>
          <a:endParaRPr lang="en-US"/>
        </a:p>
      </dgm:t>
    </dgm:pt>
    <dgm:pt modelId="{D1D7C2D6-BFD8-4B3D-9A52-F99764E7FAAA}" type="sibTrans" cxnId="{BABBAEC6-751F-425E-A3FC-FD0F484F4183}">
      <dgm:prSet/>
      <dgm:spPr/>
      <dgm:t>
        <a:bodyPr/>
        <a:lstStyle/>
        <a:p>
          <a:endParaRPr lang="en-US"/>
        </a:p>
      </dgm:t>
    </dgm:pt>
    <dgm:pt modelId="{9489A831-71C0-4783-A7BE-996406000AD7}">
      <dgm:prSet/>
      <dgm:spPr/>
      <dgm:t>
        <a:bodyPr/>
        <a:lstStyle/>
        <a:p>
          <a:r>
            <a:rPr lang="tr-TR"/>
            <a:t>Joint event with TPM-5</a:t>
          </a:r>
          <a:endParaRPr lang="en-US"/>
        </a:p>
      </dgm:t>
    </dgm:pt>
    <dgm:pt modelId="{B2121BC6-CE7B-41D5-B8FD-221350AE7330}" type="parTrans" cxnId="{1C4665A4-1124-4018-9A49-4F86A4391F3E}">
      <dgm:prSet/>
      <dgm:spPr/>
      <dgm:t>
        <a:bodyPr/>
        <a:lstStyle/>
        <a:p>
          <a:endParaRPr lang="en-US"/>
        </a:p>
      </dgm:t>
    </dgm:pt>
    <dgm:pt modelId="{22EE642B-5DF1-4FDB-AB43-06D2EA02C6D1}" type="sibTrans" cxnId="{1C4665A4-1124-4018-9A49-4F86A4391F3E}">
      <dgm:prSet/>
      <dgm:spPr/>
      <dgm:t>
        <a:bodyPr/>
        <a:lstStyle/>
        <a:p>
          <a:endParaRPr lang="en-US"/>
        </a:p>
      </dgm:t>
    </dgm:pt>
    <dgm:pt modelId="{9A43B59F-CC9F-B445-A52A-A19745F16B5D}" type="pres">
      <dgm:prSet presAssocID="{6FF1BF20-F891-4AA6-A414-5B9031B50FD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58EDF2-C6AF-D24E-8515-5254FF76958C}" type="pres">
      <dgm:prSet presAssocID="{D4D722E9-BFB4-463B-8515-7A995104EE5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0D3DA-C530-C948-996F-58AA05A3DEBB}" type="pres">
      <dgm:prSet presAssocID="{EB771233-3826-466A-B251-8D49DEA0BEB6}" presName="sibTrans" presStyleCnt="0"/>
      <dgm:spPr/>
    </dgm:pt>
    <dgm:pt modelId="{B793333C-1FCB-834B-86D7-8F0C70989960}" type="pres">
      <dgm:prSet presAssocID="{723C0C38-E861-4A9F-BFA2-420DD9CCEB8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104B9C-F8FA-1D43-8096-D0E3A79B8C13}" type="pres">
      <dgm:prSet presAssocID="{56B6E67C-5AEA-413E-8879-1CFC265D3515}" presName="sibTrans" presStyleCnt="0"/>
      <dgm:spPr/>
    </dgm:pt>
    <dgm:pt modelId="{A2B24EDF-4625-5646-9E40-74E92FFCDBF6}" type="pres">
      <dgm:prSet presAssocID="{5052CE39-550A-45C7-B0B0-2B56362F2BF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E8597-6645-5545-9A45-0D435908CB48}" type="pres">
      <dgm:prSet presAssocID="{7000FC20-D821-41EB-9C54-4FA253040917}" presName="sibTrans" presStyleCnt="0"/>
      <dgm:spPr/>
    </dgm:pt>
    <dgm:pt modelId="{13DBA5BD-342C-914E-AFC9-21A32A4BAF04}" type="pres">
      <dgm:prSet presAssocID="{882C6B93-78EA-4278-BFC4-5DD967B6B004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C9F282-BEB9-CE43-B1CB-5B2E2965162E}" type="pres">
      <dgm:prSet presAssocID="{0FB35449-20DD-44CD-87F6-F64D0394328F}" presName="sibTrans" presStyleCnt="0"/>
      <dgm:spPr/>
    </dgm:pt>
    <dgm:pt modelId="{17425576-F2B8-9F4F-B576-37959B5867E8}" type="pres">
      <dgm:prSet presAssocID="{D2568BC9-B863-4B70-8B43-A561B1A68B5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F1FD38-6447-C642-B79D-F8DA96AA39BB}" type="pres">
      <dgm:prSet presAssocID="{A9345959-8B8E-41B7-82D1-55F838A5BB6D}" presName="sibTrans" presStyleCnt="0"/>
      <dgm:spPr/>
    </dgm:pt>
    <dgm:pt modelId="{0B0F03C3-400B-0647-9E41-13672236D220}" type="pres">
      <dgm:prSet presAssocID="{7BFAF9A5-8FC3-448E-9DAE-28BE5530C66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AD32C1-B42D-C44F-B34F-A81184D24C21}" type="pres">
      <dgm:prSet presAssocID="{D1D7C2D6-BFD8-4B3D-9A52-F99764E7FAAA}" presName="sibTrans" presStyleCnt="0"/>
      <dgm:spPr/>
    </dgm:pt>
    <dgm:pt modelId="{84BAE935-829E-B04B-B974-F559C76F3A52}" type="pres">
      <dgm:prSet presAssocID="{9489A831-71C0-4783-A7BE-996406000AD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96C3CC-1F85-4259-9359-D0E712737256}" srcId="{6FF1BF20-F891-4AA6-A414-5B9031B50FD0}" destId="{882C6B93-78EA-4278-BFC4-5DD967B6B004}" srcOrd="3" destOrd="0" parTransId="{673D20E6-1EB8-4CD2-B472-7E0E89B67238}" sibTransId="{0FB35449-20DD-44CD-87F6-F64D0394328F}"/>
    <dgm:cxn modelId="{1D4CEC00-BE59-C245-A971-35A9E885BF32}" type="presOf" srcId="{882C6B93-78EA-4278-BFC4-5DD967B6B004}" destId="{13DBA5BD-342C-914E-AFC9-21A32A4BAF04}" srcOrd="0" destOrd="0" presId="urn:microsoft.com/office/officeart/2005/8/layout/default"/>
    <dgm:cxn modelId="{3B03B004-0D92-4E70-B202-7A703DD08456}" srcId="{6FF1BF20-F891-4AA6-A414-5B9031B50FD0}" destId="{723C0C38-E861-4A9F-BFA2-420DD9CCEB8E}" srcOrd="1" destOrd="0" parTransId="{6957E9A1-BE2F-43F1-9E11-23CF74FB1D6E}" sibTransId="{56B6E67C-5AEA-413E-8879-1CFC265D3515}"/>
    <dgm:cxn modelId="{BEBAA01D-20AA-5143-AD47-757D13FD174F}" type="presOf" srcId="{723C0C38-E861-4A9F-BFA2-420DD9CCEB8E}" destId="{B793333C-1FCB-834B-86D7-8F0C70989960}" srcOrd="0" destOrd="0" presId="urn:microsoft.com/office/officeart/2005/8/layout/default"/>
    <dgm:cxn modelId="{3E7F0DE2-8619-AB46-ADBF-79648979B864}" type="presOf" srcId="{5052CE39-550A-45C7-B0B0-2B56362F2BFB}" destId="{A2B24EDF-4625-5646-9E40-74E92FFCDBF6}" srcOrd="0" destOrd="0" presId="urn:microsoft.com/office/officeart/2005/8/layout/default"/>
    <dgm:cxn modelId="{C9376828-05D5-40AC-A24E-77A807E1358A}" srcId="{6FF1BF20-F891-4AA6-A414-5B9031B50FD0}" destId="{D4D722E9-BFB4-463B-8515-7A995104EE52}" srcOrd="0" destOrd="0" parTransId="{297A6330-7D92-4AEF-A612-2A9D55D88850}" sibTransId="{EB771233-3826-466A-B251-8D49DEA0BEB6}"/>
    <dgm:cxn modelId="{BABBAEC6-751F-425E-A3FC-FD0F484F4183}" srcId="{6FF1BF20-F891-4AA6-A414-5B9031B50FD0}" destId="{7BFAF9A5-8FC3-448E-9DAE-28BE5530C660}" srcOrd="5" destOrd="0" parTransId="{BCD50DB4-422B-4EBE-AFD5-163F834330C5}" sibTransId="{D1D7C2D6-BFD8-4B3D-9A52-F99764E7FAAA}"/>
    <dgm:cxn modelId="{3D9DE4B5-9FB7-AD4C-8869-182E74A74CB5}" type="presOf" srcId="{D2568BC9-B863-4B70-8B43-A561B1A68B52}" destId="{17425576-F2B8-9F4F-B576-37959B5867E8}" srcOrd="0" destOrd="0" presId="urn:microsoft.com/office/officeart/2005/8/layout/default"/>
    <dgm:cxn modelId="{A04D203E-87FC-7346-9752-928C75AE89D6}" type="presOf" srcId="{9489A831-71C0-4783-A7BE-996406000AD7}" destId="{84BAE935-829E-B04B-B974-F559C76F3A52}" srcOrd="0" destOrd="0" presId="urn:microsoft.com/office/officeart/2005/8/layout/default"/>
    <dgm:cxn modelId="{844AEBAA-C69F-A143-B81A-8C6EB6CF6F0E}" type="presOf" srcId="{D4D722E9-BFB4-463B-8515-7A995104EE52}" destId="{3658EDF2-C6AF-D24E-8515-5254FF76958C}" srcOrd="0" destOrd="0" presId="urn:microsoft.com/office/officeart/2005/8/layout/default"/>
    <dgm:cxn modelId="{B2DAE385-DD92-284E-B87B-9468EE5DB531}" type="presOf" srcId="{6FF1BF20-F891-4AA6-A414-5B9031B50FD0}" destId="{9A43B59F-CC9F-B445-A52A-A19745F16B5D}" srcOrd="0" destOrd="0" presId="urn:microsoft.com/office/officeart/2005/8/layout/default"/>
    <dgm:cxn modelId="{1C4665A4-1124-4018-9A49-4F86A4391F3E}" srcId="{6FF1BF20-F891-4AA6-A414-5B9031B50FD0}" destId="{9489A831-71C0-4783-A7BE-996406000AD7}" srcOrd="6" destOrd="0" parTransId="{B2121BC6-CE7B-41D5-B8FD-221350AE7330}" sibTransId="{22EE642B-5DF1-4FDB-AB43-06D2EA02C6D1}"/>
    <dgm:cxn modelId="{B8D4A7D9-57AA-4E50-B6E0-675C792FE012}" srcId="{6FF1BF20-F891-4AA6-A414-5B9031B50FD0}" destId="{5052CE39-550A-45C7-B0B0-2B56362F2BFB}" srcOrd="2" destOrd="0" parTransId="{1565D363-F8EA-4E4D-BD0E-432872A7A085}" sibTransId="{7000FC20-D821-41EB-9C54-4FA253040917}"/>
    <dgm:cxn modelId="{1ACE9AFF-456B-B440-B847-49DEF3946E03}" type="presOf" srcId="{7BFAF9A5-8FC3-448E-9DAE-28BE5530C660}" destId="{0B0F03C3-400B-0647-9E41-13672236D220}" srcOrd="0" destOrd="0" presId="urn:microsoft.com/office/officeart/2005/8/layout/default"/>
    <dgm:cxn modelId="{7F7A0DF1-4DC6-4A7C-9CB4-E8F4ADE9A5CF}" srcId="{6FF1BF20-F891-4AA6-A414-5B9031B50FD0}" destId="{D2568BC9-B863-4B70-8B43-A561B1A68B52}" srcOrd="4" destOrd="0" parTransId="{DF45005A-2A9D-4464-BFC8-3FD309C70DF7}" sibTransId="{A9345959-8B8E-41B7-82D1-55F838A5BB6D}"/>
    <dgm:cxn modelId="{E8A12590-165F-324E-81E9-AFC9CE83AF5A}" type="presParOf" srcId="{9A43B59F-CC9F-B445-A52A-A19745F16B5D}" destId="{3658EDF2-C6AF-D24E-8515-5254FF76958C}" srcOrd="0" destOrd="0" presId="urn:microsoft.com/office/officeart/2005/8/layout/default"/>
    <dgm:cxn modelId="{A7124EBD-27FB-EB47-ADC0-4F805C53DE7F}" type="presParOf" srcId="{9A43B59F-CC9F-B445-A52A-A19745F16B5D}" destId="{1550D3DA-C530-C948-996F-58AA05A3DEBB}" srcOrd="1" destOrd="0" presId="urn:microsoft.com/office/officeart/2005/8/layout/default"/>
    <dgm:cxn modelId="{799AF315-9E46-8E4E-9924-A7A3C4D38936}" type="presParOf" srcId="{9A43B59F-CC9F-B445-A52A-A19745F16B5D}" destId="{B793333C-1FCB-834B-86D7-8F0C70989960}" srcOrd="2" destOrd="0" presId="urn:microsoft.com/office/officeart/2005/8/layout/default"/>
    <dgm:cxn modelId="{D02C46BB-8A03-9A45-B15B-B2C43F6E7D37}" type="presParOf" srcId="{9A43B59F-CC9F-B445-A52A-A19745F16B5D}" destId="{63104B9C-F8FA-1D43-8096-D0E3A79B8C13}" srcOrd="3" destOrd="0" presId="urn:microsoft.com/office/officeart/2005/8/layout/default"/>
    <dgm:cxn modelId="{E5C4FC0D-FEEE-964D-BAF8-D90C8A500C97}" type="presParOf" srcId="{9A43B59F-CC9F-B445-A52A-A19745F16B5D}" destId="{A2B24EDF-4625-5646-9E40-74E92FFCDBF6}" srcOrd="4" destOrd="0" presId="urn:microsoft.com/office/officeart/2005/8/layout/default"/>
    <dgm:cxn modelId="{E61ABC7F-E592-4449-BD14-9BA3931B0580}" type="presParOf" srcId="{9A43B59F-CC9F-B445-A52A-A19745F16B5D}" destId="{4A6E8597-6645-5545-9A45-0D435908CB48}" srcOrd="5" destOrd="0" presId="urn:microsoft.com/office/officeart/2005/8/layout/default"/>
    <dgm:cxn modelId="{947AE346-7BA9-F847-B6FB-E1D7E2EB890D}" type="presParOf" srcId="{9A43B59F-CC9F-B445-A52A-A19745F16B5D}" destId="{13DBA5BD-342C-914E-AFC9-21A32A4BAF04}" srcOrd="6" destOrd="0" presId="urn:microsoft.com/office/officeart/2005/8/layout/default"/>
    <dgm:cxn modelId="{92D7C5C0-BDF1-B54E-AFF7-AC714D46E00F}" type="presParOf" srcId="{9A43B59F-CC9F-B445-A52A-A19745F16B5D}" destId="{9FC9F282-BEB9-CE43-B1CB-5B2E2965162E}" srcOrd="7" destOrd="0" presId="urn:microsoft.com/office/officeart/2005/8/layout/default"/>
    <dgm:cxn modelId="{1EAFD343-EBC1-3E42-B393-AE636A0FBE64}" type="presParOf" srcId="{9A43B59F-CC9F-B445-A52A-A19745F16B5D}" destId="{17425576-F2B8-9F4F-B576-37959B5867E8}" srcOrd="8" destOrd="0" presId="urn:microsoft.com/office/officeart/2005/8/layout/default"/>
    <dgm:cxn modelId="{0F7131A5-751D-3741-9816-F1169B664C73}" type="presParOf" srcId="{9A43B59F-CC9F-B445-A52A-A19745F16B5D}" destId="{C9F1FD38-6447-C642-B79D-F8DA96AA39BB}" srcOrd="9" destOrd="0" presId="urn:microsoft.com/office/officeart/2005/8/layout/default"/>
    <dgm:cxn modelId="{75931564-FAE5-E846-8DCC-09F152745C60}" type="presParOf" srcId="{9A43B59F-CC9F-B445-A52A-A19745F16B5D}" destId="{0B0F03C3-400B-0647-9E41-13672236D220}" srcOrd="10" destOrd="0" presId="urn:microsoft.com/office/officeart/2005/8/layout/default"/>
    <dgm:cxn modelId="{CA5ABA96-57B8-A743-B3B4-DB4021E44689}" type="presParOf" srcId="{9A43B59F-CC9F-B445-A52A-A19745F16B5D}" destId="{4BAD32C1-B42D-C44F-B34F-A81184D24C21}" srcOrd="11" destOrd="0" presId="urn:microsoft.com/office/officeart/2005/8/layout/default"/>
    <dgm:cxn modelId="{4941CB7A-EEB4-5044-BAFE-338CADD4D51E}" type="presParOf" srcId="{9A43B59F-CC9F-B445-A52A-A19745F16B5D}" destId="{84BAE935-829E-B04B-B974-F559C76F3A52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B650BA-E03D-4F04-862A-AAC2786E61CD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670B0F7-8691-45CB-ABB5-59FBF56B2742}">
      <dgm:prSet custT="1"/>
      <dgm:spPr/>
      <dgm:t>
        <a:bodyPr/>
        <a:lstStyle/>
        <a:p>
          <a:r>
            <a:rPr lang="tr-TR" sz="1600" dirty="0"/>
            <a:t>Publisher: </a:t>
          </a:r>
          <a:r>
            <a:rPr lang="tr-TR" sz="1600" dirty="0" err="1"/>
            <a:t>Waxmann</a:t>
          </a:r>
          <a:endParaRPr lang="en-US" sz="1600" dirty="0"/>
        </a:p>
      </dgm:t>
    </dgm:pt>
    <dgm:pt modelId="{CCFAF844-06A5-4FCF-B5B8-CA36F370073E}" type="parTrans" cxnId="{860BCCD7-F982-4276-9E0F-8F17F152A0E8}">
      <dgm:prSet/>
      <dgm:spPr/>
      <dgm:t>
        <a:bodyPr/>
        <a:lstStyle/>
        <a:p>
          <a:endParaRPr lang="en-US"/>
        </a:p>
      </dgm:t>
    </dgm:pt>
    <dgm:pt modelId="{A586E57F-3DAF-4303-BF9D-025761485777}" type="sibTrans" cxnId="{860BCCD7-F982-4276-9E0F-8F17F152A0E8}">
      <dgm:prSet/>
      <dgm:spPr/>
      <dgm:t>
        <a:bodyPr/>
        <a:lstStyle/>
        <a:p>
          <a:endParaRPr lang="en-US"/>
        </a:p>
      </dgm:t>
    </dgm:pt>
    <dgm:pt modelId="{EE225908-A9F2-49D1-A3D3-4862DD089DA3}">
      <dgm:prSet custT="1"/>
      <dgm:spPr/>
      <dgm:t>
        <a:bodyPr/>
        <a:lstStyle/>
        <a:p>
          <a:r>
            <a:rPr lang="tr-TR" sz="1600" dirty="0"/>
            <a:t>T</a:t>
          </a:r>
          <a:r>
            <a:rPr lang="en-US" sz="1600" dirty="0"/>
            <a:t>he book will be published in the book series Voices from the classroom.</a:t>
          </a:r>
        </a:p>
      </dgm:t>
    </dgm:pt>
    <dgm:pt modelId="{5D9F166B-227F-4EC0-AADA-19F5F385A471}" type="parTrans" cxnId="{A0E730CA-4A6C-449F-87AA-961A5F8B8795}">
      <dgm:prSet/>
      <dgm:spPr/>
      <dgm:t>
        <a:bodyPr/>
        <a:lstStyle/>
        <a:p>
          <a:endParaRPr lang="en-US"/>
        </a:p>
      </dgm:t>
    </dgm:pt>
    <dgm:pt modelId="{65CE2199-4C7E-4446-84EC-52D23454D2D8}" type="sibTrans" cxnId="{A0E730CA-4A6C-449F-87AA-961A5F8B8795}">
      <dgm:prSet/>
      <dgm:spPr/>
      <dgm:t>
        <a:bodyPr/>
        <a:lstStyle/>
        <a:p>
          <a:endParaRPr lang="en-US"/>
        </a:p>
      </dgm:t>
    </dgm:pt>
    <dgm:pt modelId="{C46868FB-51EF-4DDE-B210-6FAAAE0BB8E4}">
      <dgm:prSet/>
      <dgm:spPr/>
      <dgm:t>
        <a:bodyPr/>
        <a:lstStyle/>
        <a:p>
          <a:r>
            <a:rPr lang="tr-TR" dirty="0"/>
            <a:t>T</a:t>
          </a:r>
          <a:r>
            <a:rPr lang="en-US" dirty="0" err="1"/>
            <a:t>ype</a:t>
          </a:r>
          <a:r>
            <a:rPr lang="tr-TR" dirty="0"/>
            <a:t> </a:t>
          </a:r>
          <a:r>
            <a:rPr lang="en-US" dirty="0"/>
            <a:t>setting and the correction</a:t>
          </a:r>
          <a:r>
            <a:rPr lang="tr-TR" dirty="0"/>
            <a:t>s: </a:t>
          </a:r>
          <a:r>
            <a:rPr lang="en-US" dirty="0"/>
            <a:t>four to six weeks</a:t>
          </a:r>
          <a:r>
            <a:rPr lang="tr-TR" dirty="0"/>
            <a:t>;</a:t>
          </a:r>
          <a:r>
            <a:rPr lang="en-US" dirty="0"/>
            <a:t> print</a:t>
          </a:r>
          <a:r>
            <a:rPr lang="tr-TR" dirty="0" err="1"/>
            <a:t>ing</a:t>
          </a:r>
          <a:r>
            <a:rPr lang="tr-TR" dirty="0"/>
            <a:t>:</a:t>
          </a:r>
          <a:r>
            <a:rPr lang="en-US" dirty="0"/>
            <a:t> four to six weeks</a:t>
          </a:r>
          <a:r>
            <a:rPr lang="tr-TR" dirty="0"/>
            <a:t>.</a:t>
          </a:r>
          <a:r>
            <a:rPr lang="en-US" dirty="0"/>
            <a:t> </a:t>
          </a:r>
          <a:r>
            <a:rPr lang="tr-TR" dirty="0"/>
            <a:t>S</a:t>
          </a:r>
          <a:r>
            <a:rPr lang="en-US" dirty="0"/>
            <a:t>o</a:t>
          </a:r>
          <a:r>
            <a:rPr lang="tr-TR" dirty="0"/>
            <a:t>,</a:t>
          </a:r>
          <a:r>
            <a:rPr lang="en-US" dirty="0"/>
            <a:t> if we receive the manuscript at the beginning of August, the book can be published in the middle/end of October - however, the e-book might be available a bit earlier.</a:t>
          </a:r>
        </a:p>
      </dgm:t>
    </dgm:pt>
    <dgm:pt modelId="{C3F03E04-9DA0-41F7-A484-A42B056D4695}" type="parTrans" cxnId="{BFC50ECC-9005-4904-BD6E-BC55C4F9684B}">
      <dgm:prSet/>
      <dgm:spPr/>
      <dgm:t>
        <a:bodyPr/>
        <a:lstStyle/>
        <a:p>
          <a:endParaRPr lang="en-US"/>
        </a:p>
      </dgm:t>
    </dgm:pt>
    <dgm:pt modelId="{AAFB24DA-1FC3-4B87-8A7B-7336D92F3BE6}" type="sibTrans" cxnId="{BFC50ECC-9005-4904-BD6E-BC55C4F9684B}">
      <dgm:prSet/>
      <dgm:spPr/>
      <dgm:t>
        <a:bodyPr/>
        <a:lstStyle/>
        <a:p>
          <a:endParaRPr lang="en-US"/>
        </a:p>
      </dgm:t>
    </dgm:pt>
    <dgm:pt modelId="{8915942F-FEE0-471A-8EC6-499CFB00DF91}">
      <dgm:prSet custT="1"/>
      <dgm:spPr/>
      <dgm:t>
        <a:bodyPr/>
        <a:lstStyle/>
        <a:p>
          <a:r>
            <a:rPr lang="tr-TR" sz="1600" dirty="0" err="1"/>
            <a:t>Max</a:t>
          </a:r>
          <a:r>
            <a:rPr lang="tr-TR" sz="1600" dirty="0"/>
            <a:t> </a:t>
          </a:r>
          <a:r>
            <a:rPr lang="tr-TR" sz="1600" dirty="0" err="1"/>
            <a:t>length</a:t>
          </a:r>
          <a:r>
            <a:rPr lang="tr-TR" sz="1600" dirty="0"/>
            <a:t> of </a:t>
          </a:r>
          <a:r>
            <a:rPr lang="tr-TR" sz="1600" dirty="0" err="1"/>
            <a:t>each</a:t>
          </a:r>
          <a:r>
            <a:rPr lang="tr-TR" sz="1600" dirty="0"/>
            <a:t> </a:t>
          </a:r>
          <a:r>
            <a:rPr lang="tr-TR" sz="1600" dirty="0" err="1"/>
            <a:t>chapter</a:t>
          </a:r>
          <a:r>
            <a:rPr lang="tr-TR" sz="1600" dirty="0"/>
            <a:t> 25 </a:t>
          </a:r>
          <a:r>
            <a:rPr lang="tr-TR" sz="1600" dirty="0" err="1"/>
            <a:t>pages</a:t>
          </a:r>
          <a:endParaRPr lang="en-US" sz="1600" dirty="0"/>
        </a:p>
      </dgm:t>
    </dgm:pt>
    <dgm:pt modelId="{5306FB3C-6616-408D-A313-650704C88C42}" type="parTrans" cxnId="{6700D269-D5EE-4AC0-ABBA-81E9A83D85D2}">
      <dgm:prSet/>
      <dgm:spPr/>
      <dgm:t>
        <a:bodyPr/>
        <a:lstStyle/>
        <a:p>
          <a:endParaRPr lang="en-US"/>
        </a:p>
      </dgm:t>
    </dgm:pt>
    <dgm:pt modelId="{5B6C4159-196C-407E-A96D-47D3277B5B56}" type="sibTrans" cxnId="{6700D269-D5EE-4AC0-ABBA-81E9A83D85D2}">
      <dgm:prSet/>
      <dgm:spPr/>
      <dgm:t>
        <a:bodyPr/>
        <a:lstStyle/>
        <a:p>
          <a:endParaRPr lang="en-US"/>
        </a:p>
      </dgm:t>
    </dgm:pt>
    <dgm:pt modelId="{4AF64584-D494-46D5-A0E6-4AE201B48078}">
      <dgm:prSet custT="1"/>
      <dgm:spPr/>
      <dgm:t>
        <a:bodyPr/>
        <a:lstStyle/>
        <a:p>
          <a:r>
            <a:rPr lang="tr-TR" sz="1600" dirty="0" err="1"/>
            <a:t>Deadline</a:t>
          </a:r>
          <a:r>
            <a:rPr lang="tr-TR" sz="1600" dirty="0"/>
            <a:t>: </a:t>
          </a:r>
          <a:r>
            <a:rPr lang="tr-TR" sz="1600" dirty="0" err="1"/>
            <a:t>July</a:t>
          </a:r>
          <a:r>
            <a:rPr lang="tr-TR" sz="1600" dirty="0"/>
            <a:t>, 4th, 2022</a:t>
          </a:r>
          <a:endParaRPr lang="en-US" sz="1600" dirty="0"/>
        </a:p>
      </dgm:t>
    </dgm:pt>
    <dgm:pt modelId="{32014686-6C7A-41F6-B849-B399D179B96A}" type="parTrans" cxnId="{D7642193-540C-4165-B36F-2BA545B1253F}">
      <dgm:prSet/>
      <dgm:spPr/>
      <dgm:t>
        <a:bodyPr/>
        <a:lstStyle/>
        <a:p>
          <a:endParaRPr lang="en-US"/>
        </a:p>
      </dgm:t>
    </dgm:pt>
    <dgm:pt modelId="{34CC8899-DFFF-4A09-AB19-CD4184719561}" type="sibTrans" cxnId="{D7642193-540C-4165-B36F-2BA545B1253F}">
      <dgm:prSet/>
      <dgm:spPr/>
      <dgm:t>
        <a:bodyPr/>
        <a:lstStyle/>
        <a:p>
          <a:endParaRPr lang="en-US"/>
        </a:p>
      </dgm:t>
    </dgm:pt>
    <dgm:pt modelId="{C76E900A-2A8A-C14F-97F6-CC46DAE64BA9}" type="pres">
      <dgm:prSet presAssocID="{56B650BA-E03D-4F04-862A-AAC2786E61C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6D07DA-E689-F14F-9943-128E613E80CD}" type="pres">
      <dgm:prSet presAssocID="{56B650BA-E03D-4F04-862A-AAC2786E61CD}" presName="dummyMaxCanvas" presStyleCnt="0">
        <dgm:presLayoutVars/>
      </dgm:prSet>
      <dgm:spPr/>
    </dgm:pt>
    <dgm:pt modelId="{9C6BEC33-1823-7147-9223-C493FFBBCD89}" type="pres">
      <dgm:prSet presAssocID="{56B650BA-E03D-4F04-862A-AAC2786E61CD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36622B-0A3C-7F47-B5D0-7F3362C202FF}" type="pres">
      <dgm:prSet presAssocID="{56B650BA-E03D-4F04-862A-AAC2786E61CD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1A226-5EC4-C34D-8A60-D17C7CA389AE}" type="pres">
      <dgm:prSet presAssocID="{56B650BA-E03D-4F04-862A-AAC2786E61CD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DF58EC-32A8-A044-92B3-7BB065DBE55C}" type="pres">
      <dgm:prSet presAssocID="{56B650BA-E03D-4F04-862A-AAC2786E61CD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B429F7-5927-7A44-B4BE-E262FF7E243C}" type="pres">
      <dgm:prSet presAssocID="{56B650BA-E03D-4F04-862A-AAC2786E61CD}" presName="FiveNodes_5" presStyleLbl="node1" presStyleIdx="4" presStyleCnt="5" custLinFactNeighborY="30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AFD4B5-A314-AF43-82F5-E2753AE72E0C}" type="pres">
      <dgm:prSet presAssocID="{56B650BA-E03D-4F04-862A-AAC2786E61CD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C52E77-4E30-D742-9491-4C6C6A08C1DC}" type="pres">
      <dgm:prSet presAssocID="{56B650BA-E03D-4F04-862A-AAC2786E61CD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1B67C-2397-ED40-966A-DC08CA0A81BB}" type="pres">
      <dgm:prSet presAssocID="{56B650BA-E03D-4F04-862A-AAC2786E61CD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1F144-300D-9140-85FB-836DF5C7A264}" type="pres">
      <dgm:prSet presAssocID="{56B650BA-E03D-4F04-862A-AAC2786E61CD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6EFC74-D6C9-B84B-99A6-7B7B266C8E35}" type="pres">
      <dgm:prSet presAssocID="{56B650BA-E03D-4F04-862A-AAC2786E61C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A852B8-1D4E-AE48-BAB4-649CC5FDC4F9}" type="pres">
      <dgm:prSet presAssocID="{56B650BA-E03D-4F04-862A-AAC2786E61C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06F00E-9C7D-4346-96D3-D8C88DF9673B}" type="pres">
      <dgm:prSet presAssocID="{56B650BA-E03D-4F04-862A-AAC2786E61C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734427-486D-A140-88AF-D5C28820EDB4}" type="pres">
      <dgm:prSet presAssocID="{56B650BA-E03D-4F04-862A-AAC2786E61C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2D6C76-A890-EE46-8E10-4EE692DD417C}" type="pres">
      <dgm:prSet presAssocID="{56B650BA-E03D-4F04-862A-AAC2786E61C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3ACEEA-E91C-5746-AB5B-AAD1CF444620}" type="presOf" srcId="{56B650BA-E03D-4F04-862A-AAC2786E61CD}" destId="{C76E900A-2A8A-C14F-97F6-CC46DAE64BA9}" srcOrd="0" destOrd="0" presId="urn:microsoft.com/office/officeart/2005/8/layout/vProcess5"/>
    <dgm:cxn modelId="{20571E0D-85EB-0245-96B2-DB2BBE281746}" type="presOf" srcId="{0670B0F7-8691-45CB-ABB5-59FBF56B2742}" destId="{9C6BEC33-1823-7147-9223-C493FFBBCD89}" srcOrd="0" destOrd="0" presId="urn:microsoft.com/office/officeart/2005/8/layout/vProcess5"/>
    <dgm:cxn modelId="{A04B939F-58C5-E046-829E-0B1555730113}" type="presOf" srcId="{4AF64584-D494-46D5-A0E6-4AE201B48078}" destId="{76B429F7-5927-7A44-B4BE-E262FF7E243C}" srcOrd="0" destOrd="0" presId="urn:microsoft.com/office/officeart/2005/8/layout/vProcess5"/>
    <dgm:cxn modelId="{A02FF4D1-8B4F-3449-83CB-5F878B68729B}" type="presOf" srcId="{A586E57F-3DAF-4303-BF9D-025761485777}" destId="{1FAFD4B5-A314-AF43-82F5-E2753AE72E0C}" srcOrd="0" destOrd="0" presId="urn:microsoft.com/office/officeart/2005/8/layout/vProcess5"/>
    <dgm:cxn modelId="{A0E730CA-4A6C-449F-87AA-961A5F8B8795}" srcId="{56B650BA-E03D-4F04-862A-AAC2786E61CD}" destId="{EE225908-A9F2-49D1-A3D3-4862DD089DA3}" srcOrd="1" destOrd="0" parTransId="{5D9F166B-227F-4EC0-AADA-19F5F385A471}" sibTransId="{65CE2199-4C7E-4446-84EC-52D23454D2D8}"/>
    <dgm:cxn modelId="{D7642193-540C-4165-B36F-2BA545B1253F}" srcId="{56B650BA-E03D-4F04-862A-AAC2786E61CD}" destId="{4AF64584-D494-46D5-A0E6-4AE201B48078}" srcOrd="4" destOrd="0" parTransId="{32014686-6C7A-41F6-B849-B399D179B96A}" sibTransId="{34CC8899-DFFF-4A09-AB19-CD4184719561}"/>
    <dgm:cxn modelId="{8566D591-5703-1F41-8354-F2DB70464767}" type="presOf" srcId="{5B6C4159-196C-407E-A96D-47D3277B5B56}" destId="{D5C1F144-300D-9140-85FB-836DF5C7A264}" srcOrd="0" destOrd="0" presId="urn:microsoft.com/office/officeart/2005/8/layout/vProcess5"/>
    <dgm:cxn modelId="{59047F3D-0C36-6640-83F9-49001C3A221D}" type="presOf" srcId="{0670B0F7-8691-45CB-ABB5-59FBF56B2742}" destId="{396EFC74-D6C9-B84B-99A6-7B7B266C8E35}" srcOrd="1" destOrd="0" presId="urn:microsoft.com/office/officeart/2005/8/layout/vProcess5"/>
    <dgm:cxn modelId="{6B1A57A6-32F0-B84B-9EC2-4A1DC2991D8F}" type="presOf" srcId="{C46868FB-51EF-4DDE-B210-6FAAAE0BB8E4}" destId="{B481A226-5EC4-C34D-8A60-D17C7CA389AE}" srcOrd="0" destOrd="0" presId="urn:microsoft.com/office/officeart/2005/8/layout/vProcess5"/>
    <dgm:cxn modelId="{4892993C-6165-0847-8FCF-C3997060B8B4}" type="presOf" srcId="{8915942F-FEE0-471A-8EC6-499CFB00DF91}" destId="{B1734427-486D-A140-88AF-D5C28820EDB4}" srcOrd="1" destOrd="0" presId="urn:microsoft.com/office/officeart/2005/8/layout/vProcess5"/>
    <dgm:cxn modelId="{92450263-6122-4A41-BF19-63B417B160FB}" type="presOf" srcId="{65CE2199-4C7E-4446-84EC-52D23454D2D8}" destId="{EEC52E77-4E30-D742-9491-4C6C6A08C1DC}" srcOrd="0" destOrd="0" presId="urn:microsoft.com/office/officeart/2005/8/layout/vProcess5"/>
    <dgm:cxn modelId="{0A4059C3-E800-424D-80AD-5DB2E3FB2D57}" type="presOf" srcId="{EE225908-A9F2-49D1-A3D3-4862DD089DA3}" destId="{25A852B8-1D4E-AE48-BAB4-649CC5FDC4F9}" srcOrd="1" destOrd="0" presId="urn:microsoft.com/office/officeart/2005/8/layout/vProcess5"/>
    <dgm:cxn modelId="{6700D269-D5EE-4AC0-ABBA-81E9A83D85D2}" srcId="{56B650BA-E03D-4F04-862A-AAC2786E61CD}" destId="{8915942F-FEE0-471A-8EC6-499CFB00DF91}" srcOrd="3" destOrd="0" parTransId="{5306FB3C-6616-408D-A313-650704C88C42}" sibTransId="{5B6C4159-196C-407E-A96D-47D3277B5B56}"/>
    <dgm:cxn modelId="{E3FC0D81-61D4-684B-B237-A787960A22A7}" type="presOf" srcId="{8915942F-FEE0-471A-8EC6-499CFB00DF91}" destId="{DFDF58EC-32A8-A044-92B3-7BB065DBE55C}" srcOrd="0" destOrd="0" presId="urn:microsoft.com/office/officeart/2005/8/layout/vProcess5"/>
    <dgm:cxn modelId="{61E5DBEE-BB6A-C144-B35F-ED28C264BB3B}" type="presOf" srcId="{4AF64584-D494-46D5-A0E6-4AE201B48078}" destId="{412D6C76-A890-EE46-8E10-4EE692DD417C}" srcOrd="1" destOrd="0" presId="urn:microsoft.com/office/officeart/2005/8/layout/vProcess5"/>
    <dgm:cxn modelId="{860BCCD7-F982-4276-9E0F-8F17F152A0E8}" srcId="{56B650BA-E03D-4F04-862A-AAC2786E61CD}" destId="{0670B0F7-8691-45CB-ABB5-59FBF56B2742}" srcOrd="0" destOrd="0" parTransId="{CCFAF844-06A5-4FCF-B5B8-CA36F370073E}" sibTransId="{A586E57F-3DAF-4303-BF9D-025761485777}"/>
    <dgm:cxn modelId="{C86E43CB-0A1E-014E-A7F6-746BFCDC3A41}" type="presOf" srcId="{EE225908-A9F2-49D1-A3D3-4862DD089DA3}" destId="{2D36622B-0A3C-7F47-B5D0-7F3362C202FF}" srcOrd="0" destOrd="0" presId="urn:microsoft.com/office/officeart/2005/8/layout/vProcess5"/>
    <dgm:cxn modelId="{367064A9-8FB4-C948-B8E4-D91ABFF52ED0}" type="presOf" srcId="{C46868FB-51EF-4DDE-B210-6FAAAE0BB8E4}" destId="{1F06F00E-9C7D-4346-96D3-D8C88DF9673B}" srcOrd="1" destOrd="0" presId="urn:microsoft.com/office/officeart/2005/8/layout/vProcess5"/>
    <dgm:cxn modelId="{5482B199-7A04-1B4E-9591-2072DCB4B4DA}" type="presOf" srcId="{AAFB24DA-1FC3-4B87-8A7B-7336D92F3BE6}" destId="{BC61B67C-2397-ED40-966A-DC08CA0A81BB}" srcOrd="0" destOrd="0" presId="urn:microsoft.com/office/officeart/2005/8/layout/vProcess5"/>
    <dgm:cxn modelId="{BFC50ECC-9005-4904-BD6E-BC55C4F9684B}" srcId="{56B650BA-E03D-4F04-862A-AAC2786E61CD}" destId="{C46868FB-51EF-4DDE-B210-6FAAAE0BB8E4}" srcOrd="2" destOrd="0" parTransId="{C3F03E04-9DA0-41F7-A484-A42B056D4695}" sibTransId="{AAFB24DA-1FC3-4B87-8A7B-7336D92F3BE6}"/>
    <dgm:cxn modelId="{1118F98E-486D-C64D-B6C6-8427579FADCE}" type="presParOf" srcId="{C76E900A-2A8A-C14F-97F6-CC46DAE64BA9}" destId="{566D07DA-E689-F14F-9943-128E613E80CD}" srcOrd="0" destOrd="0" presId="urn:microsoft.com/office/officeart/2005/8/layout/vProcess5"/>
    <dgm:cxn modelId="{F6C620D4-0BD9-814F-A0B6-18DF8714ABA0}" type="presParOf" srcId="{C76E900A-2A8A-C14F-97F6-CC46DAE64BA9}" destId="{9C6BEC33-1823-7147-9223-C493FFBBCD89}" srcOrd="1" destOrd="0" presId="urn:microsoft.com/office/officeart/2005/8/layout/vProcess5"/>
    <dgm:cxn modelId="{BAB28FB1-1B5F-8646-A80E-E96691FC4290}" type="presParOf" srcId="{C76E900A-2A8A-C14F-97F6-CC46DAE64BA9}" destId="{2D36622B-0A3C-7F47-B5D0-7F3362C202FF}" srcOrd="2" destOrd="0" presId="urn:microsoft.com/office/officeart/2005/8/layout/vProcess5"/>
    <dgm:cxn modelId="{2D05C177-1F02-E64D-B246-E1D569909318}" type="presParOf" srcId="{C76E900A-2A8A-C14F-97F6-CC46DAE64BA9}" destId="{B481A226-5EC4-C34D-8A60-D17C7CA389AE}" srcOrd="3" destOrd="0" presId="urn:microsoft.com/office/officeart/2005/8/layout/vProcess5"/>
    <dgm:cxn modelId="{8953A62D-61D2-9540-A79A-4172C80BBE77}" type="presParOf" srcId="{C76E900A-2A8A-C14F-97F6-CC46DAE64BA9}" destId="{DFDF58EC-32A8-A044-92B3-7BB065DBE55C}" srcOrd="4" destOrd="0" presId="urn:microsoft.com/office/officeart/2005/8/layout/vProcess5"/>
    <dgm:cxn modelId="{954BE245-A615-3343-99A7-8AB81E1F6F4D}" type="presParOf" srcId="{C76E900A-2A8A-C14F-97F6-CC46DAE64BA9}" destId="{76B429F7-5927-7A44-B4BE-E262FF7E243C}" srcOrd="5" destOrd="0" presId="urn:microsoft.com/office/officeart/2005/8/layout/vProcess5"/>
    <dgm:cxn modelId="{2C486F6E-073F-7543-82D3-C6922283D4F8}" type="presParOf" srcId="{C76E900A-2A8A-C14F-97F6-CC46DAE64BA9}" destId="{1FAFD4B5-A314-AF43-82F5-E2753AE72E0C}" srcOrd="6" destOrd="0" presId="urn:microsoft.com/office/officeart/2005/8/layout/vProcess5"/>
    <dgm:cxn modelId="{53B629BD-6A8B-2A45-8694-AA75596BF1C6}" type="presParOf" srcId="{C76E900A-2A8A-C14F-97F6-CC46DAE64BA9}" destId="{EEC52E77-4E30-D742-9491-4C6C6A08C1DC}" srcOrd="7" destOrd="0" presId="urn:microsoft.com/office/officeart/2005/8/layout/vProcess5"/>
    <dgm:cxn modelId="{EB4D5039-9BBD-584E-A198-AF7EB13553BC}" type="presParOf" srcId="{C76E900A-2A8A-C14F-97F6-CC46DAE64BA9}" destId="{BC61B67C-2397-ED40-966A-DC08CA0A81BB}" srcOrd="8" destOrd="0" presId="urn:microsoft.com/office/officeart/2005/8/layout/vProcess5"/>
    <dgm:cxn modelId="{3645D58E-F76E-A64F-93C8-DD34F5CA3F29}" type="presParOf" srcId="{C76E900A-2A8A-C14F-97F6-CC46DAE64BA9}" destId="{D5C1F144-300D-9140-85FB-836DF5C7A264}" srcOrd="9" destOrd="0" presId="urn:microsoft.com/office/officeart/2005/8/layout/vProcess5"/>
    <dgm:cxn modelId="{A5C6ADAF-E73B-0442-8DB7-58435985F113}" type="presParOf" srcId="{C76E900A-2A8A-C14F-97F6-CC46DAE64BA9}" destId="{396EFC74-D6C9-B84B-99A6-7B7B266C8E35}" srcOrd="10" destOrd="0" presId="urn:microsoft.com/office/officeart/2005/8/layout/vProcess5"/>
    <dgm:cxn modelId="{D3A82F21-E09F-C741-925A-E27A0D34CC58}" type="presParOf" srcId="{C76E900A-2A8A-C14F-97F6-CC46DAE64BA9}" destId="{25A852B8-1D4E-AE48-BAB4-649CC5FDC4F9}" srcOrd="11" destOrd="0" presId="urn:microsoft.com/office/officeart/2005/8/layout/vProcess5"/>
    <dgm:cxn modelId="{844DC1ED-771C-5A4C-B47B-D17E9764405F}" type="presParOf" srcId="{C76E900A-2A8A-C14F-97F6-CC46DAE64BA9}" destId="{1F06F00E-9C7D-4346-96D3-D8C88DF9673B}" srcOrd="12" destOrd="0" presId="urn:microsoft.com/office/officeart/2005/8/layout/vProcess5"/>
    <dgm:cxn modelId="{B2F450C5-871C-8043-869A-FE0B4C532CCC}" type="presParOf" srcId="{C76E900A-2A8A-C14F-97F6-CC46DAE64BA9}" destId="{B1734427-486D-A140-88AF-D5C28820EDB4}" srcOrd="13" destOrd="0" presId="urn:microsoft.com/office/officeart/2005/8/layout/vProcess5"/>
    <dgm:cxn modelId="{07869D87-7ACA-3147-A3A6-55A7468E4838}" type="presParOf" srcId="{C76E900A-2A8A-C14F-97F6-CC46DAE64BA9}" destId="{412D6C76-A890-EE46-8E10-4EE692DD417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2713CC-2505-AC4E-8FF8-0EC36AD7BCE6}">
      <dsp:nvSpPr>
        <dsp:cNvPr id="0" name=""/>
        <dsp:cNvSpPr/>
      </dsp:nvSpPr>
      <dsp:spPr>
        <a:xfrm>
          <a:off x="0" y="630789"/>
          <a:ext cx="6832212" cy="12729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/>
            <a:t>Introduction of revised material (based on feedback in Antalya) </a:t>
          </a:r>
          <a:endParaRPr lang="en-US" sz="3200" kern="1200" dirty="0"/>
        </a:p>
      </dsp:txBody>
      <dsp:txXfrm>
        <a:off x="62141" y="692930"/>
        <a:ext cx="6707930" cy="1148678"/>
      </dsp:txXfrm>
    </dsp:sp>
    <dsp:sp modelId="{F1304E0C-2029-9C43-9C79-EDF33007B809}">
      <dsp:nvSpPr>
        <dsp:cNvPr id="0" name=""/>
        <dsp:cNvSpPr/>
      </dsp:nvSpPr>
      <dsp:spPr>
        <a:xfrm>
          <a:off x="0" y="1995909"/>
          <a:ext cx="6832212" cy="1272960"/>
        </a:xfrm>
        <a:prstGeom prst="roundRect">
          <a:avLst/>
        </a:prstGeom>
        <a:gradFill rotWithShape="0">
          <a:gsLst>
            <a:gs pos="0">
              <a:schemeClr val="accent2">
                <a:hueOff val="444792"/>
                <a:satOff val="-9942"/>
                <a:lumOff val="-9412"/>
                <a:alphaOff val="0"/>
                <a:tint val="96000"/>
                <a:lumMod val="104000"/>
              </a:schemeClr>
            </a:gs>
            <a:gs pos="100000">
              <a:schemeClr val="accent2">
                <a:hueOff val="444792"/>
                <a:satOff val="-9942"/>
                <a:lumOff val="-941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/>
            <a:t>All participants working on the specific module</a:t>
          </a:r>
          <a:endParaRPr lang="en-US" sz="3200" kern="1200" dirty="0"/>
        </a:p>
      </dsp:txBody>
      <dsp:txXfrm>
        <a:off x="62141" y="2058050"/>
        <a:ext cx="6707930" cy="1148678"/>
      </dsp:txXfrm>
    </dsp:sp>
    <dsp:sp modelId="{3F3D51F7-1960-6B40-98B0-271D0B7D99B6}">
      <dsp:nvSpPr>
        <dsp:cNvPr id="0" name=""/>
        <dsp:cNvSpPr/>
      </dsp:nvSpPr>
      <dsp:spPr>
        <a:xfrm>
          <a:off x="0" y="3361029"/>
          <a:ext cx="6832212" cy="1272960"/>
        </a:xfrm>
        <a:prstGeom prst="roundRect">
          <a:avLst/>
        </a:prstGeom>
        <a:gradFill rotWithShape="0">
          <a:gsLst>
            <a:gs pos="0">
              <a:schemeClr val="accent2">
                <a:hueOff val="889585"/>
                <a:satOff val="-19883"/>
                <a:lumOff val="-18823"/>
                <a:alphaOff val="0"/>
                <a:tint val="96000"/>
                <a:lumMod val="104000"/>
              </a:schemeClr>
            </a:gs>
            <a:gs pos="100000">
              <a:schemeClr val="accent2">
                <a:hueOff val="889585"/>
                <a:satOff val="-19883"/>
                <a:lumOff val="-18823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/>
            <a:t>Listing things to be done to finalize the material</a:t>
          </a:r>
          <a:endParaRPr lang="en-US" sz="3200" kern="1200" dirty="0"/>
        </a:p>
      </dsp:txBody>
      <dsp:txXfrm>
        <a:off x="62141" y="3423170"/>
        <a:ext cx="6707930" cy="1148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09C69-0034-2F44-B526-B32C346B3740}">
      <dsp:nvSpPr>
        <dsp:cNvPr id="0" name=""/>
        <dsp:cNvSpPr/>
      </dsp:nvSpPr>
      <dsp:spPr>
        <a:xfrm>
          <a:off x="0" y="1480997"/>
          <a:ext cx="10265786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234474-AD6D-A549-A16F-ED5CF6458B31}">
      <dsp:nvSpPr>
        <dsp:cNvPr id="0" name=""/>
        <dsp:cNvSpPr/>
      </dsp:nvSpPr>
      <dsp:spPr>
        <a:xfrm rot="8100000">
          <a:off x="49763" y="341312"/>
          <a:ext cx="217822" cy="217822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7A9A8A-9B43-A445-B362-309C0217029B}">
      <dsp:nvSpPr>
        <dsp:cNvPr id="0" name=""/>
        <dsp:cNvSpPr/>
      </dsp:nvSpPr>
      <dsp:spPr>
        <a:xfrm>
          <a:off x="73961" y="365510"/>
          <a:ext cx="169426" cy="16942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222396"/>
              <a:satOff val="-4971"/>
              <a:lumOff val="-47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59B118-18AE-3C44-8708-5319F0A9BA97}">
      <dsp:nvSpPr>
        <dsp:cNvPr id="0" name=""/>
        <dsp:cNvSpPr/>
      </dsp:nvSpPr>
      <dsp:spPr>
        <a:xfrm>
          <a:off x="312698" y="604247"/>
          <a:ext cx="3410679" cy="876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Race, Ethnicity &amp; Culture</a:t>
          </a:r>
        </a:p>
      </dsp:txBody>
      <dsp:txXfrm>
        <a:off x="312698" y="604247"/>
        <a:ext cx="3410679" cy="876750"/>
      </dsp:txXfrm>
    </dsp:sp>
    <dsp:sp modelId="{06A64B9B-A852-1146-9467-7B14F8AA84DC}">
      <dsp:nvSpPr>
        <dsp:cNvPr id="0" name=""/>
        <dsp:cNvSpPr/>
      </dsp:nvSpPr>
      <dsp:spPr>
        <a:xfrm>
          <a:off x="312698" y="296199"/>
          <a:ext cx="3410679" cy="308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9:30 – 1</a:t>
          </a:r>
          <a:r>
            <a:rPr lang="tr-TR" sz="2000" kern="1200" dirty="0"/>
            <a:t>1:00</a:t>
          </a:r>
          <a:endParaRPr lang="en-US" sz="2000" kern="1200" dirty="0"/>
        </a:p>
      </dsp:txBody>
      <dsp:txXfrm>
        <a:off x="312698" y="296199"/>
        <a:ext cx="3410679" cy="308047"/>
      </dsp:txXfrm>
    </dsp:sp>
    <dsp:sp modelId="{138EC222-5DE3-C640-B140-F911D6E98A53}">
      <dsp:nvSpPr>
        <dsp:cNvPr id="0" name=""/>
        <dsp:cNvSpPr/>
      </dsp:nvSpPr>
      <dsp:spPr>
        <a:xfrm>
          <a:off x="158675" y="604247"/>
          <a:ext cx="0" cy="876750"/>
        </a:xfrm>
        <a:prstGeom prst="line">
          <a:avLst/>
        </a:pr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A24B1-2E6F-694E-AAF6-0BD4BADB0781}">
      <dsp:nvSpPr>
        <dsp:cNvPr id="0" name=""/>
        <dsp:cNvSpPr/>
      </dsp:nvSpPr>
      <dsp:spPr>
        <a:xfrm>
          <a:off x="130535" y="1453273"/>
          <a:ext cx="55448" cy="5544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B9E7CC-B525-1C4A-B26D-DB998616F78A}">
      <dsp:nvSpPr>
        <dsp:cNvPr id="0" name=""/>
        <dsp:cNvSpPr/>
      </dsp:nvSpPr>
      <dsp:spPr>
        <a:xfrm rot="18900000">
          <a:off x="2098840" y="2402861"/>
          <a:ext cx="217822" cy="217822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296528"/>
                <a:satOff val="-6628"/>
                <a:lumOff val="-6274"/>
                <a:alphaOff val="0"/>
                <a:tint val="96000"/>
                <a:lumMod val="104000"/>
              </a:schemeClr>
            </a:gs>
            <a:gs pos="100000">
              <a:schemeClr val="accent2">
                <a:hueOff val="296528"/>
                <a:satOff val="-6628"/>
                <a:lumOff val="-6274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296528"/>
              <a:satOff val="-6628"/>
              <a:lumOff val="-6274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DC30B5-BAEC-3F47-8A6C-876E55CE1CC3}">
      <dsp:nvSpPr>
        <dsp:cNvPr id="0" name=""/>
        <dsp:cNvSpPr/>
      </dsp:nvSpPr>
      <dsp:spPr>
        <a:xfrm>
          <a:off x="2123039" y="2427059"/>
          <a:ext cx="169426" cy="16942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444792"/>
              <a:satOff val="-9942"/>
              <a:lumOff val="-941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1615C4-DDB5-9048-9102-6E06453DE861}">
      <dsp:nvSpPr>
        <dsp:cNvPr id="0" name=""/>
        <dsp:cNvSpPr/>
      </dsp:nvSpPr>
      <dsp:spPr>
        <a:xfrm>
          <a:off x="2361775" y="1480997"/>
          <a:ext cx="3410679" cy="876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Coffee Break</a:t>
          </a:r>
        </a:p>
      </dsp:txBody>
      <dsp:txXfrm>
        <a:off x="2361775" y="1480997"/>
        <a:ext cx="3410679" cy="876750"/>
      </dsp:txXfrm>
    </dsp:sp>
    <dsp:sp modelId="{3BCC2F97-3475-C14B-BEF5-1E5F97CD32DD}">
      <dsp:nvSpPr>
        <dsp:cNvPr id="0" name=""/>
        <dsp:cNvSpPr/>
      </dsp:nvSpPr>
      <dsp:spPr>
        <a:xfrm>
          <a:off x="2361775" y="2357748"/>
          <a:ext cx="3410679" cy="308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1</a:t>
          </a:r>
          <a:r>
            <a:rPr lang="tr-TR" sz="2000" kern="1200" dirty="0"/>
            <a:t>1</a:t>
          </a:r>
          <a:r>
            <a:rPr lang="en-US" sz="2000" kern="1200" dirty="0"/>
            <a:t>:</a:t>
          </a:r>
          <a:r>
            <a:rPr lang="tr-TR" sz="2000" kern="1200" dirty="0"/>
            <a:t>0</a:t>
          </a:r>
          <a:r>
            <a:rPr lang="en-US" sz="2000" kern="1200" dirty="0"/>
            <a:t>0 – 1</a:t>
          </a:r>
          <a:r>
            <a:rPr lang="tr-TR" sz="2000" kern="1200" dirty="0"/>
            <a:t>1:15</a:t>
          </a:r>
          <a:endParaRPr lang="en-US" sz="2000" kern="1200" dirty="0"/>
        </a:p>
      </dsp:txBody>
      <dsp:txXfrm>
        <a:off x="2361775" y="2357748"/>
        <a:ext cx="3410679" cy="308047"/>
      </dsp:txXfrm>
    </dsp:sp>
    <dsp:sp modelId="{A84805E5-49AB-B54F-86D5-AE9A80D0F157}">
      <dsp:nvSpPr>
        <dsp:cNvPr id="0" name=""/>
        <dsp:cNvSpPr/>
      </dsp:nvSpPr>
      <dsp:spPr>
        <a:xfrm>
          <a:off x="2207752" y="1480997"/>
          <a:ext cx="0" cy="876750"/>
        </a:xfrm>
        <a:prstGeom prst="line">
          <a:avLst/>
        </a:prstGeom>
        <a:noFill/>
        <a:ln w="9525" cap="rnd" cmpd="sng" algn="ctr">
          <a:solidFill>
            <a:schemeClr val="accent2">
              <a:hueOff val="296528"/>
              <a:satOff val="-6628"/>
              <a:lumOff val="-627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032FC1-68C6-8843-A3EA-B0B09F7B5E11}">
      <dsp:nvSpPr>
        <dsp:cNvPr id="0" name=""/>
        <dsp:cNvSpPr/>
      </dsp:nvSpPr>
      <dsp:spPr>
        <a:xfrm>
          <a:off x="2179613" y="1453273"/>
          <a:ext cx="55448" cy="55448"/>
        </a:xfrm>
        <a:prstGeom prst="ellipse">
          <a:avLst/>
        </a:prstGeom>
        <a:gradFill rotWithShape="0">
          <a:gsLst>
            <a:gs pos="0">
              <a:schemeClr val="accent2">
                <a:hueOff val="296528"/>
                <a:satOff val="-6628"/>
                <a:lumOff val="-6274"/>
                <a:alphaOff val="0"/>
                <a:tint val="96000"/>
                <a:lumMod val="104000"/>
              </a:schemeClr>
            </a:gs>
            <a:gs pos="100000">
              <a:schemeClr val="accent2">
                <a:hueOff val="296528"/>
                <a:satOff val="-6628"/>
                <a:lumOff val="-6274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C2419D-B5EB-0447-827C-EB71DE31470B}">
      <dsp:nvSpPr>
        <dsp:cNvPr id="0" name=""/>
        <dsp:cNvSpPr/>
      </dsp:nvSpPr>
      <dsp:spPr>
        <a:xfrm rot="8100000">
          <a:off x="4147918" y="341312"/>
          <a:ext cx="217822" cy="217822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593057"/>
                <a:satOff val="-13255"/>
                <a:lumOff val="-12549"/>
                <a:alphaOff val="0"/>
                <a:tint val="96000"/>
                <a:lumMod val="104000"/>
              </a:schemeClr>
            </a:gs>
            <a:gs pos="100000">
              <a:schemeClr val="accent2">
                <a:hueOff val="593057"/>
                <a:satOff val="-13255"/>
                <a:lumOff val="-12549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593057"/>
              <a:satOff val="-13255"/>
              <a:lumOff val="-1254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6B5BD1-2E08-C741-95F1-F35ADB6CBE24}">
      <dsp:nvSpPr>
        <dsp:cNvPr id="0" name=""/>
        <dsp:cNvSpPr/>
      </dsp:nvSpPr>
      <dsp:spPr>
        <a:xfrm>
          <a:off x="4172116" y="365510"/>
          <a:ext cx="169426" cy="16942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667189"/>
              <a:satOff val="-14912"/>
              <a:lumOff val="-141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B5F6BA-7FCF-2841-8280-1CC7A6EA6ED9}">
      <dsp:nvSpPr>
        <dsp:cNvPr id="0" name=""/>
        <dsp:cNvSpPr/>
      </dsp:nvSpPr>
      <dsp:spPr>
        <a:xfrm>
          <a:off x="4410853" y="604247"/>
          <a:ext cx="3410679" cy="876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/>
            <a:t>Offboarding</a:t>
          </a:r>
          <a:endParaRPr lang="en-US" sz="1500" kern="1200" dirty="0"/>
        </a:p>
      </dsp:txBody>
      <dsp:txXfrm>
        <a:off x="4410853" y="604247"/>
        <a:ext cx="3410679" cy="876750"/>
      </dsp:txXfrm>
    </dsp:sp>
    <dsp:sp modelId="{B56AA4DB-C10A-DE42-8EC6-5BAB4FE92000}">
      <dsp:nvSpPr>
        <dsp:cNvPr id="0" name=""/>
        <dsp:cNvSpPr/>
      </dsp:nvSpPr>
      <dsp:spPr>
        <a:xfrm>
          <a:off x="4410853" y="296199"/>
          <a:ext cx="3410679" cy="308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1</a:t>
          </a:r>
          <a:r>
            <a:rPr lang="tr-TR" sz="2000" kern="1200" dirty="0"/>
            <a:t>1</a:t>
          </a:r>
          <a:r>
            <a:rPr lang="en-US" sz="2000" kern="1200" dirty="0"/>
            <a:t>:</a:t>
          </a:r>
          <a:r>
            <a:rPr lang="tr-TR" sz="2000" kern="1200" dirty="0"/>
            <a:t>15</a:t>
          </a:r>
          <a:r>
            <a:rPr lang="en-US" sz="2000" kern="1200" dirty="0"/>
            <a:t> – 1</a:t>
          </a:r>
          <a:r>
            <a:rPr lang="tr-TR" sz="2000" kern="1200" dirty="0"/>
            <a:t>2</a:t>
          </a:r>
          <a:r>
            <a:rPr lang="en-US" sz="2000" kern="1200" dirty="0"/>
            <a:t>:1</a:t>
          </a:r>
          <a:r>
            <a:rPr lang="tr-TR" sz="2000" kern="1200" dirty="0"/>
            <a:t>5</a:t>
          </a:r>
          <a:endParaRPr lang="en-US" sz="2000" kern="1200" dirty="0"/>
        </a:p>
      </dsp:txBody>
      <dsp:txXfrm>
        <a:off x="4410853" y="296199"/>
        <a:ext cx="3410679" cy="308047"/>
      </dsp:txXfrm>
    </dsp:sp>
    <dsp:sp modelId="{38600BAB-F175-4147-BB26-48C4C3A2EB55}">
      <dsp:nvSpPr>
        <dsp:cNvPr id="0" name=""/>
        <dsp:cNvSpPr/>
      </dsp:nvSpPr>
      <dsp:spPr>
        <a:xfrm>
          <a:off x="4256829" y="604247"/>
          <a:ext cx="0" cy="876750"/>
        </a:xfrm>
        <a:prstGeom prst="line">
          <a:avLst/>
        </a:prstGeom>
        <a:noFill/>
        <a:ln w="9525" cap="rnd" cmpd="sng" algn="ctr">
          <a:solidFill>
            <a:schemeClr val="accent2">
              <a:hueOff val="593057"/>
              <a:satOff val="-13255"/>
              <a:lumOff val="-125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5BCC7C-C624-204E-BF0A-8F9E60DA384E}">
      <dsp:nvSpPr>
        <dsp:cNvPr id="0" name=""/>
        <dsp:cNvSpPr/>
      </dsp:nvSpPr>
      <dsp:spPr>
        <a:xfrm>
          <a:off x="4228690" y="1453273"/>
          <a:ext cx="55448" cy="55448"/>
        </a:xfrm>
        <a:prstGeom prst="ellipse">
          <a:avLst/>
        </a:prstGeom>
        <a:gradFill rotWithShape="0">
          <a:gsLst>
            <a:gs pos="0">
              <a:schemeClr val="accent2">
                <a:hueOff val="593057"/>
                <a:satOff val="-13255"/>
                <a:lumOff val="-12549"/>
                <a:alphaOff val="0"/>
                <a:tint val="96000"/>
                <a:lumMod val="104000"/>
              </a:schemeClr>
            </a:gs>
            <a:gs pos="100000">
              <a:schemeClr val="accent2">
                <a:hueOff val="593057"/>
                <a:satOff val="-13255"/>
                <a:lumOff val="-12549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CD2B53-0F3B-9241-BB6E-D7EA7631561A}">
      <dsp:nvSpPr>
        <dsp:cNvPr id="0" name=""/>
        <dsp:cNvSpPr/>
      </dsp:nvSpPr>
      <dsp:spPr>
        <a:xfrm rot="18900000">
          <a:off x="6196995" y="2402861"/>
          <a:ext cx="217822" cy="217822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889585"/>
                <a:satOff val="-19883"/>
                <a:lumOff val="-18823"/>
                <a:alphaOff val="0"/>
                <a:tint val="96000"/>
                <a:lumMod val="104000"/>
              </a:schemeClr>
            </a:gs>
            <a:gs pos="100000">
              <a:schemeClr val="accent2">
                <a:hueOff val="889585"/>
                <a:satOff val="-19883"/>
                <a:lumOff val="-18823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889585"/>
              <a:satOff val="-19883"/>
              <a:lumOff val="-1882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4D5786-2FD4-2C45-8032-4B75FE8983AA}">
      <dsp:nvSpPr>
        <dsp:cNvPr id="0" name=""/>
        <dsp:cNvSpPr/>
      </dsp:nvSpPr>
      <dsp:spPr>
        <a:xfrm>
          <a:off x="6221193" y="2427059"/>
          <a:ext cx="169426" cy="16942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889585"/>
              <a:satOff val="-19883"/>
              <a:lumOff val="-1882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413912-42BF-EA4E-B4E6-D7C47CC4EF02}">
      <dsp:nvSpPr>
        <dsp:cNvPr id="0" name=""/>
        <dsp:cNvSpPr/>
      </dsp:nvSpPr>
      <dsp:spPr>
        <a:xfrm>
          <a:off x="6459930" y="1480997"/>
          <a:ext cx="3410679" cy="876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/>
            <a:t>Conference Details &amp; Closing</a:t>
          </a:r>
          <a:endParaRPr lang="en-US" sz="1500" kern="1200" dirty="0"/>
        </a:p>
      </dsp:txBody>
      <dsp:txXfrm>
        <a:off x="6459930" y="1480997"/>
        <a:ext cx="3410679" cy="876750"/>
      </dsp:txXfrm>
    </dsp:sp>
    <dsp:sp modelId="{3163FCAA-E5EB-FE4D-9994-7AF0937F43F7}">
      <dsp:nvSpPr>
        <dsp:cNvPr id="0" name=""/>
        <dsp:cNvSpPr/>
      </dsp:nvSpPr>
      <dsp:spPr>
        <a:xfrm>
          <a:off x="6459930" y="2357748"/>
          <a:ext cx="3410679" cy="308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1</a:t>
          </a:r>
          <a:r>
            <a:rPr lang="tr-TR" sz="2000" kern="1200" dirty="0"/>
            <a:t>2</a:t>
          </a:r>
          <a:r>
            <a:rPr lang="en-US" sz="2000" kern="1200" dirty="0"/>
            <a:t>:1</a:t>
          </a:r>
          <a:r>
            <a:rPr lang="tr-TR" sz="2000" kern="1200" dirty="0"/>
            <a:t>5</a:t>
          </a:r>
          <a:endParaRPr lang="en-US" sz="2000" kern="1200" dirty="0"/>
        </a:p>
      </dsp:txBody>
      <dsp:txXfrm>
        <a:off x="6459930" y="2357748"/>
        <a:ext cx="3410679" cy="308047"/>
      </dsp:txXfrm>
    </dsp:sp>
    <dsp:sp modelId="{0A2F71C3-B5F3-0649-86D1-187A8F5ECB4F}">
      <dsp:nvSpPr>
        <dsp:cNvPr id="0" name=""/>
        <dsp:cNvSpPr/>
      </dsp:nvSpPr>
      <dsp:spPr>
        <a:xfrm>
          <a:off x="6305906" y="1480997"/>
          <a:ext cx="0" cy="876750"/>
        </a:xfrm>
        <a:prstGeom prst="line">
          <a:avLst/>
        </a:prstGeom>
        <a:noFill/>
        <a:ln w="9525" cap="rnd" cmpd="sng" algn="ctr">
          <a:solidFill>
            <a:schemeClr val="accent2">
              <a:hueOff val="889585"/>
              <a:satOff val="-19883"/>
              <a:lumOff val="-1882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122978-D97B-964F-869B-1BFF9C02B39F}">
      <dsp:nvSpPr>
        <dsp:cNvPr id="0" name=""/>
        <dsp:cNvSpPr/>
      </dsp:nvSpPr>
      <dsp:spPr>
        <a:xfrm>
          <a:off x="6277767" y="1453273"/>
          <a:ext cx="55448" cy="55448"/>
        </a:xfrm>
        <a:prstGeom prst="ellipse">
          <a:avLst/>
        </a:prstGeom>
        <a:gradFill rotWithShape="0">
          <a:gsLst>
            <a:gs pos="0">
              <a:schemeClr val="accent2">
                <a:hueOff val="889585"/>
                <a:satOff val="-19883"/>
                <a:lumOff val="-18823"/>
                <a:alphaOff val="0"/>
                <a:tint val="96000"/>
                <a:lumMod val="104000"/>
              </a:schemeClr>
            </a:gs>
            <a:gs pos="100000">
              <a:schemeClr val="accent2">
                <a:hueOff val="889585"/>
                <a:satOff val="-19883"/>
                <a:lumOff val="-18823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8EDF2-C6AF-D24E-8515-5254FF76958C}">
      <dsp:nvSpPr>
        <dsp:cNvPr id="0" name=""/>
        <dsp:cNvSpPr/>
      </dsp:nvSpPr>
      <dsp:spPr>
        <a:xfrm>
          <a:off x="3007" y="255539"/>
          <a:ext cx="2385993" cy="143159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/>
            <a:t>Place: İzmir University of Economics</a:t>
          </a:r>
          <a:endParaRPr lang="en-US" sz="2100" kern="1200"/>
        </a:p>
      </dsp:txBody>
      <dsp:txXfrm>
        <a:off x="3007" y="255539"/>
        <a:ext cx="2385993" cy="1431595"/>
      </dsp:txXfrm>
    </dsp:sp>
    <dsp:sp modelId="{B793333C-1FCB-834B-86D7-8F0C70989960}">
      <dsp:nvSpPr>
        <dsp:cNvPr id="0" name=""/>
        <dsp:cNvSpPr/>
      </dsp:nvSpPr>
      <dsp:spPr>
        <a:xfrm>
          <a:off x="2627600" y="255539"/>
          <a:ext cx="2385993" cy="143159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/>
            <a:t>Date? May 2023?</a:t>
          </a:r>
          <a:endParaRPr lang="en-US" sz="2100" kern="1200"/>
        </a:p>
      </dsp:txBody>
      <dsp:txXfrm>
        <a:off x="2627600" y="255539"/>
        <a:ext cx="2385993" cy="1431595"/>
      </dsp:txXfrm>
    </dsp:sp>
    <dsp:sp modelId="{A2B24EDF-4625-5646-9E40-74E92FFCDBF6}">
      <dsp:nvSpPr>
        <dsp:cNvPr id="0" name=""/>
        <dsp:cNvSpPr/>
      </dsp:nvSpPr>
      <dsp:spPr>
        <a:xfrm>
          <a:off x="5252192" y="255539"/>
          <a:ext cx="2385993" cy="143159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/>
            <a:t>Theme: Inclusive Education</a:t>
          </a:r>
          <a:endParaRPr lang="en-US" sz="2100" kern="1200"/>
        </a:p>
      </dsp:txBody>
      <dsp:txXfrm>
        <a:off x="5252192" y="255539"/>
        <a:ext cx="2385993" cy="1431595"/>
      </dsp:txXfrm>
    </dsp:sp>
    <dsp:sp modelId="{13DBA5BD-342C-914E-AFC9-21A32A4BAF04}">
      <dsp:nvSpPr>
        <dsp:cNvPr id="0" name=""/>
        <dsp:cNvSpPr/>
      </dsp:nvSpPr>
      <dsp:spPr>
        <a:xfrm>
          <a:off x="7876785" y="255539"/>
          <a:ext cx="2385993" cy="143159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/>
            <a:t>Strands: Diversity types ve education levels (HE, K12…)</a:t>
          </a:r>
          <a:endParaRPr lang="en-US" sz="2100" kern="1200"/>
        </a:p>
      </dsp:txBody>
      <dsp:txXfrm>
        <a:off x="7876785" y="255539"/>
        <a:ext cx="2385993" cy="1431595"/>
      </dsp:txXfrm>
    </dsp:sp>
    <dsp:sp modelId="{17425576-F2B8-9F4F-B576-37959B5867E8}">
      <dsp:nvSpPr>
        <dsp:cNvPr id="0" name=""/>
        <dsp:cNvSpPr/>
      </dsp:nvSpPr>
      <dsp:spPr>
        <a:xfrm>
          <a:off x="1315303" y="1925734"/>
          <a:ext cx="2385993" cy="143159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/>
            <a:t>Conference Organizing Committee</a:t>
          </a:r>
          <a:endParaRPr lang="en-US" sz="2100" kern="1200"/>
        </a:p>
      </dsp:txBody>
      <dsp:txXfrm>
        <a:off x="1315303" y="1925734"/>
        <a:ext cx="2385993" cy="1431595"/>
      </dsp:txXfrm>
    </dsp:sp>
    <dsp:sp modelId="{0B0F03C3-400B-0647-9E41-13672236D220}">
      <dsp:nvSpPr>
        <dsp:cNvPr id="0" name=""/>
        <dsp:cNvSpPr/>
      </dsp:nvSpPr>
      <dsp:spPr>
        <a:xfrm>
          <a:off x="3939896" y="1925734"/>
          <a:ext cx="2385993" cy="143159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/>
            <a:t>Conference Fee</a:t>
          </a:r>
          <a:endParaRPr lang="en-US" sz="2100" kern="1200"/>
        </a:p>
      </dsp:txBody>
      <dsp:txXfrm>
        <a:off x="3939896" y="1925734"/>
        <a:ext cx="2385993" cy="1431595"/>
      </dsp:txXfrm>
    </dsp:sp>
    <dsp:sp modelId="{84BAE935-829E-B04B-B974-F559C76F3A52}">
      <dsp:nvSpPr>
        <dsp:cNvPr id="0" name=""/>
        <dsp:cNvSpPr/>
      </dsp:nvSpPr>
      <dsp:spPr>
        <a:xfrm>
          <a:off x="6564488" y="1925734"/>
          <a:ext cx="2385993" cy="143159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/>
            <a:t>Joint event with TPM-5</a:t>
          </a:r>
          <a:endParaRPr lang="en-US" sz="2100" kern="1200"/>
        </a:p>
      </dsp:txBody>
      <dsp:txXfrm>
        <a:off x="6564488" y="1925734"/>
        <a:ext cx="2385993" cy="14315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BEC33-1823-7147-9223-C493FFBBCD89}">
      <dsp:nvSpPr>
        <dsp:cNvPr id="0" name=""/>
        <dsp:cNvSpPr/>
      </dsp:nvSpPr>
      <dsp:spPr>
        <a:xfrm>
          <a:off x="0" y="0"/>
          <a:ext cx="5260803" cy="9476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/>
            <a:t>Publisher: </a:t>
          </a:r>
          <a:r>
            <a:rPr lang="tr-TR" sz="1600" kern="1200" dirty="0" err="1"/>
            <a:t>Waxmann</a:t>
          </a:r>
          <a:endParaRPr lang="en-US" sz="1600" kern="1200" dirty="0"/>
        </a:p>
      </dsp:txBody>
      <dsp:txXfrm>
        <a:off x="27756" y="27756"/>
        <a:ext cx="4127327" cy="892148"/>
      </dsp:txXfrm>
    </dsp:sp>
    <dsp:sp modelId="{2D36622B-0A3C-7F47-B5D0-7F3362C202FF}">
      <dsp:nvSpPr>
        <dsp:cNvPr id="0" name=""/>
        <dsp:cNvSpPr/>
      </dsp:nvSpPr>
      <dsp:spPr>
        <a:xfrm>
          <a:off x="392852" y="1079279"/>
          <a:ext cx="5260803" cy="9476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22396"/>
                <a:satOff val="-4971"/>
                <a:lumOff val="-4706"/>
                <a:alphaOff val="0"/>
                <a:tint val="96000"/>
                <a:lumMod val="104000"/>
              </a:schemeClr>
            </a:gs>
            <a:gs pos="100000">
              <a:schemeClr val="accent2">
                <a:hueOff val="222396"/>
                <a:satOff val="-4971"/>
                <a:lumOff val="-470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/>
            <a:t>T</a:t>
          </a:r>
          <a:r>
            <a:rPr lang="en-US" sz="1600" kern="1200" dirty="0"/>
            <a:t>he book will be published in the book series Voices from the classroom.</a:t>
          </a:r>
        </a:p>
      </dsp:txBody>
      <dsp:txXfrm>
        <a:off x="420608" y="1107035"/>
        <a:ext cx="4196459" cy="892148"/>
      </dsp:txXfrm>
    </dsp:sp>
    <dsp:sp modelId="{B481A226-5EC4-C34D-8A60-D17C7CA389AE}">
      <dsp:nvSpPr>
        <dsp:cNvPr id="0" name=""/>
        <dsp:cNvSpPr/>
      </dsp:nvSpPr>
      <dsp:spPr>
        <a:xfrm>
          <a:off x="785704" y="2158559"/>
          <a:ext cx="5260803" cy="9476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44792"/>
                <a:satOff val="-9942"/>
                <a:lumOff val="-9412"/>
                <a:alphaOff val="0"/>
                <a:tint val="96000"/>
                <a:lumMod val="104000"/>
              </a:schemeClr>
            </a:gs>
            <a:gs pos="100000">
              <a:schemeClr val="accent2">
                <a:hueOff val="444792"/>
                <a:satOff val="-9942"/>
                <a:lumOff val="-941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/>
            <a:t>T</a:t>
          </a:r>
          <a:r>
            <a:rPr lang="en-US" sz="1100" kern="1200" dirty="0" err="1"/>
            <a:t>ype</a:t>
          </a:r>
          <a:r>
            <a:rPr lang="tr-TR" sz="1100" kern="1200" dirty="0"/>
            <a:t> </a:t>
          </a:r>
          <a:r>
            <a:rPr lang="en-US" sz="1100" kern="1200" dirty="0"/>
            <a:t>setting and the correction</a:t>
          </a:r>
          <a:r>
            <a:rPr lang="tr-TR" sz="1100" kern="1200" dirty="0"/>
            <a:t>s: </a:t>
          </a:r>
          <a:r>
            <a:rPr lang="en-US" sz="1100" kern="1200" dirty="0"/>
            <a:t>four to six weeks</a:t>
          </a:r>
          <a:r>
            <a:rPr lang="tr-TR" sz="1100" kern="1200" dirty="0"/>
            <a:t>;</a:t>
          </a:r>
          <a:r>
            <a:rPr lang="en-US" sz="1100" kern="1200" dirty="0"/>
            <a:t> print</a:t>
          </a:r>
          <a:r>
            <a:rPr lang="tr-TR" sz="1100" kern="1200" dirty="0" err="1"/>
            <a:t>ing</a:t>
          </a:r>
          <a:r>
            <a:rPr lang="tr-TR" sz="1100" kern="1200" dirty="0"/>
            <a:t>:</a:t>
          </a:r>
          <a:r>
            <a:rPr lang="en-US" sz="1100" kern="1200" dirty="0"/>
            <a:t> four to six weeks</a:t>
          </a:r>
          <a:r>
            <a:rPr lang="tr-TR" sz="1100" kern="1200" dirty="0"/>
            <a:t>.</a:t>
          </a:r>
          <a:r>
            <a:rPr lang="en-US" sz="1100" kern="1200" dirty="0"/>
            <a:t> </a:t>
          </a:r>
          <a:r>
            <a:rPr lang="tr-TR" sz="1100" kern="1200" dirty="0"/>
            <a:t>S</a:t>
          </a:r>
          <a:r>
            <a:rPr lang="en-US" sz="1100" kern="1200" dirty="0"/>
            <a:t>o</a:t>
          </a:r>
          <a:r>
            <a:rPr lang="tr-TR" sz="1100" kern="1200" dirty="0"/>
            <a:t>,</a:t>
          </a:r>
          <a:r>
            <a:rPr lang="en-US" sz="1100" kern="1200" dirty="0"/>
            <a:t> if we receive the manuscript at the beginning of August, the book can be published in the middle/end of October - however, the e-book might be available a bit earlier.</a:t>
          </a:r>
        </a:p>
      </dsp:txBody>
      <dsp:txXfrm>
        <a:off x="813460" y="2186315"/>
        <a:ext cx="4196459" cy="892148"/>
      </dsp:txXfrm>
    </dsp:sp>
    <dsp:sp modelId="{DFDF58EC-32A8-A044-92B3-7BB065DBE55C}">
      <dsp:nvSpPr>
        <dsp:cNvPr id="0" name=""/>
        <dsp:cNvSpPr/>
      </dsp:nvSpPr>
      <dsp:spPr>
        <a:xfrm>
          <a:off x="1178556" y="3237839"/>
          <a:ext cx="5260803" cy="9476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67189"/>
                <a:satOff val="-14912"/>
                <a:lumOff val="-14117"/>
                <a:alphaOff val="0"/>
                <a:tint val="96000"/>
                <a:lumMod val="104000"/>
              </a:schemeClr>
            </a:gs>
            <a:gs pos="100000">
              <a:schemeClr val="accent2">
                <a:hueOff val="667189"/>
                <a:satOff val="-14912"/>
                <a:lumOff val="-14117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err="1"/>
            <a:t>Max</a:t>
          </a:r>
          <a:r>
            <a:rPr lang="tr-TR" sz="1600" kern="1200" dirty="0"/>
            <a:t> </a:t>
          </a:r>
          <a:r>
            <a:rPr lang="tr-TR" sz="1600" kern="1200" dirty="0" err="1"/>
            <a:t>length</a:t>
          </a:r>
          <a:r>
            <a:rPr lang="tr-TR" sz="1600" kern="1200" dirty="0"/>
            <a:t> of </a:t>
          </a:r>
          <a:r>
            <a:rPr lang="tr-TR" sz="1600" kern="1200" dirty="0" err="1"/>
            <a:t>each</a:t>
          </a:r>
          <a:r>
            <a:rPr lang="tr-TR" sz="1600" kern="1200" dirty="0"/>
            <a:t> </a:t>
          </a:r>
          <a:r>
            <a:rPr lang="tr-TR" sz="1600" kern="1200" dirty="0" err="1"/>
            <a:t>chapter</a:t>
          </a:r>
          <a:r>
            <a:rPr lang="tr-TR" sz="1600" kern="1200" dirty="0"/>
            <a:t> 25 </a:t>
          </a:r>
          <a:r>
            <a:rPr lang="tr-TR" sz="1600" kern="1200" dirty="0" err="1"/>
            <a:t>pages</a:t>
          </a:r>
          <a:endParaRPr lang="en-US" sz="1600" kern="1200" dirty="0"/>
        </a:p>
      </dsp:txBody>
      <dsp:txXfrm>
        <a:off x="1206312" y="3265595"/>
        <a:ext cx="4196459" cy="892148"/>
      </dsp:txXfrm>
    </dsp:sp>
    <dsp:sp modelId="{76B429F7-5927-7A44-B4BE-E262FF7E243C}">
      <dsp:nvSpPr>
        <dsp:cNvPr id="0" name=""/>
        <dsp:cNvSpPr/>
      </dsp:nvSpPr>
      <dsp:spPr>
        <a:xfrm>
          <a:off x="1571408" y="4317118"/>
          <a:ext cx="5260803" cy="9476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889585"/>
                <a:satOff val="-19883"/>
                <a:lumOff val="-18823"/>
                <a:alphaOff val="0"/>
                <a:tint val="96000"/>
                <a:lumMod val="104000"/>
              </a:schemeClr>
            </a:gs>
            <a:gs pos="100000">
              <a:schemeClr val="accent2">
                <a:hueOff val="889585"/>
                <a:satOff val="-19883"/>
                <a:lumOff val="-18823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err="1"/>
            <a:t>Deadline</a:t>
          </a:r>
          <a:r>
            <a:rPr lang="tr-TR" sz="1600" kern="1200" dirty="0"/>
            <a:t>: </a:t>
          </a:r>
          <a:r>
            <a:rPr lang="tr-TR" sz="1600" kern="1200" dirty="0" err="1"/>
            <a:t>July</a:t>
          </a:r>
          <a:r>
            <a:rPr lang="tr-TR" sz="1600" kern="1200" dirty="0"/>
            <a:t>, 4th, 2022</a:t>
          </a:r>
          <a:endParaRPr lang="en-US" sz="1600" kern="1200" dirty="0"/>
        </a:p>
      </dsp:txBody>
      <dsp:txXfrm>
        <a:off x="1599164" y="4344874"/>
        <a:ext cx="4196459" cy="892148"/>
      </dsp:txXfrm>
    </dsp:sp>
    <dsp:sp modelId="{1FAFD4B5-A314-AF43-82F5-E2753AE72E0C}">
      <dsp:nvSpPr>
        <dsp:cNvPr id="0" name=""/>
        <dsp:cNvSpPr/>
      </dsp:nvSpPr>
      <dsp:spPr>
        <a:xfrm>
          <a:off x="4644824" y="692318"/>
          <a:ext cx="615979" cy="61597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4783419" y="692318"/>
        <a:ext cx="338789" cy="463524"/>
      </dsp:txXfrm>
    </dsp:sp>
    <dsp:sp modelId="{EEC52E77-4E30-D742-9491-4C6C6A08C1DC}">
      <dsp:nvSpPr>
        <dsp:cNvPr id="0" name=""/>
        <dsp:cNvSpPr/>
      </dsp:nvSpPr>
      <dsp:spPr>
        <a:xfrm>
          <a:off x="5037676" y="1771598"/>
          <a:ext cx="615979" cy="61597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27381"/>
            <a:satOff val="-16689"/>
            <a:lumOff val="-1726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327381"/>
              <a:satOff val="-16689"/>
              <a:lumOff val="-17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5176271" y="1771598"/>
        <a:ext cx="338789" cy="463524"/>
      </dsp:txXfrm>
    </dsp:sp>
    <dsp:sp modelId="{BC61B67C-2397-ED40-966A-DC08CA0A81BB}">
      <dsp:nvSpPr>
        <dsp:cNvPr id="0" name=""/>
        <dsp:cNvSpPr/>
      </dsp:nvSpPr>
      <dsp:spPr>
        <a:xfrm>
          <a:off x="5430528" y="2835083"/>
          <a:ext cx="615979" cy="61597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54762"/>
            <a:satOff val="-33377"/>
            <a:lumOff val="-3453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654762"/>
              <a:satOff val="-33377"/>
              <a:lumOff val="-345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5569123" y="2835083"/>
        <a:ext cx="338789" cy="463524"/>
      </dsp:txXfrm>
    </dsp:sp>
    <dsp:sp modelId="{D5C1F144-300D-9140-85FB-836DF5C7A264}">
      <dsp:nvSpPr>
        <dsp:cNvPr id="0" name=""/>
        <dsp:cNvSpPr/>
      </dsp:nvSpPr>
      <dsp:spPr>
        <a:xfrm>
          <a:off x="5823380" y="3924892"/>
          <a:ext cx="615979" cy="61597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982143"/>
            <a:satOff val="-50066"/>
            <a:lumOff val="-5179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982143"/>
              <a:satOff val="-50066"/>
              <a:lumOff val="-517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5961975" y="3924892"/>
        <a:ext cx="338789" cy="463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 xmlns="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 xmlns="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 xmlns="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 xmlns="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 xmlns="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 xmlns="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 xmlns="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 xmlns="">
        <a:lvl1pPr>
          <a:defRPr b="1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9EEA6-1A9A-1A43-A344-45222CC5F270}" type="datetimeFigureOut">
              <a:rPr lang="en-US" smtClean="0"/>
              <a:t>8/28/22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3BC21-D776-F445-BE36-5334DDACA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4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FAAD-7E32-4082-B34B-E3D5CD496058}" type="datetimeFigureOut">
              <a:rPr lang="en-US" smtClean="0"/>
              <a:t>8/28/22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03212AC-DEE9-4C3A-81AD-2F7238A17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49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FAAD-7E32-4082-B34B-E3D5CD496058}" type="datetimeFigureOut">
              <a:rPr lang="en-US" smtClean="0"/>
              <a:t>8/28/22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03212AC-DEE9-4C3A-81AD-2F7238A17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32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FAAD-7E32-4082-B34B-E3D5CD496058}" type="datetimeFigureOut">
              <a:rPr lang="en-US" smtClean="0"/>
              <a:t>8/28/22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03212AC-DEE9-4C3A-81AD-2F7238A171D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7318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FAAD-7E32-4082-B34B-E3D5CD496058}" type="datetimeFigureOut">
              <a:rPr lang="en-US" smtClean="0"/>
              <a:t>8/28/22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3212AC-DEE9-4C3A-81AD-2F7238A17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77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FAAD-7E32-4082-B34B-E3D5CD496058}" type="datetimeFigureOut">
              <a:rPr lang="en-US" smtClean="0"/>
              <a:t>8/28/22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3212AC-DEE9-4C3A-81AD-2F7238A171D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4250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FAAD-7E32-4082-B34B-E3D5CD496058}" type="datetimeFigureOut">
              <a:rPr lang="en-US" smtClean="0"/>
              <a:t>8/28/22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3212AC-DEE9-4C3A-81AD-2F7238A17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77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FAAD-7E32-4082-B34B-E3D5CD496058}" type="datetimeFigureOut">
              <a:rPr lang="en-US" smtClean="0"/>
              <a:t>8/28/22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12AC-DEE9-4C3A-81AD-2F7238A17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39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FAAD-7E32-4082-B34B-E3D5CD496058}" type="datetimeFigureOut">
              <a:rPr lang="en-US" smtClean="0"/>
              <a:t>8/28/22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12AC-DEE9-4C3A-81AD-2F7238A17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84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FAAD-7E32-4082-B34B-E3D5CD496058}" type="datetimeFigureOut">
              <a:rPr lang="en-US" smtClean="0"/>
              <a:t>8/28/22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12AC-DEE9-4C3A-81AD-2F7238A17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1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FAAD-7E32-4082-B34B-E3D5CD496058}" type="datetimeFigureOut">
              <a:rPr lang="en-US" smtClean="0"/>
              <a:t>8/28/22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03212AC-DEE9-4C3A-81AD-2F7238A17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73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FAAD-7E32-4082-B34B-E3D5CD496058}" type="datetimeFigureOut">
              <a:rPr lang="en-US" smtClean="0"/>
              <a:t>8/28/22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03212AC-DEE9-4C3A-81AD-2F7238A17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74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FAAD-7E32-4082-B34B-E3D5CD496058}" type="datetimeFigureOut">
              <a:rPr lang="en-US" smtClean="0"/>
              <a:t>8/28/22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03212AC-DEE9-4C3A-81AD-2F7238A17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FAAD-7E32-4082-B34B-E3D5CD496058}" type="datetimeFigureOut">
              <a:rPr lang="en-US" smtClean="0"/>
              <a:t>8/28/22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12AC-DEE9-4C3A-81AD-2F7238A17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5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FAAD-7E32-4082-B34B-E3D5CD496058}" type="datetimeFigureOut">
              <a:rPr lang="en-US" smtClean="0"/>
              <a:t>8/28/22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12AC-DEE9-4C3A-81AD-2F7238A17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6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FAAD-7E32-4082-B34B-E3D5CD496058}" type="datetimeFigureOut">
              <a:rPr lang="en-US" smtClean="0"/>
              <a:t>8/28/22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12AC-DEE9-4C3A-81AD-2F7238A17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4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FAAD-7E32-4082-B34B-E3D5CD496058}" type="datetimeFigureOut">
              <a:rPr lang="en-US" smtClean="0"/>
              <a:t>8/28/22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3212AC-DEE9-4C3A-81AD-2F7238A17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3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6FAAD-7E32-4082-B34B-E3D5CD496058}" type="datetimeFigureOut">
              <a:rPr lang="en-US" smtClean="0"/>
              <a:t>8/28/22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03212AC-DEE9-4C3A-81AD-2F7238A17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6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B4BAC1B2-6636-4CB3-8018-BAAE8A045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9E51F2A-41B1-4159-8DCF-C9E46EDC59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047" y="935646"/>
            <a:ext cx="4851190" cy="4968016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868BDA6-98C8-4E7B-8A59-1162BE9390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87356" y="228600"/>
            <a:ext cx="2851516" cy="6638628"/>
            <a:chOff x="2487613" y="285750"/>
            <a:chExt cx="2428875" cy="5654676"/>
          </a:xfrm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xmlns="" id="{D81ADA10-FA3B-405F-86D4-1BA4D41406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xmlns="" id="{D4F2022F-50BA-40A0-9DE3-95D8E5D847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xmlns="" id="{D45B3AAD-CD8F-42A9-8911-746584CB4F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xmlns="" id="{1B5BBA15-98B5-49B1-BFAA-70496407C6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xmlns="" id="{1426328E-D8AD-4CF3-84C4-EADAF4B7CC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xmlns="" id="{6D173D77-4FAE-4B6E-BCA3-88C023DEA7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xmlns="" id="{D2F3C6ED-3296-4551-890C-E00636FC45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xmlns="" id="{CCD94978-E895-4165-8420-BFD493A48B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xmlns="" id="{2D296B6E-5119-44C6-8316-91B13AC22B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xmlns="" id="{9718EC72-EF07-434B-86CA-F9FB74FA47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xmlns="" id="{4A84889A-F40B-4581-B8FF-D34D3EC211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xmlns="" id="{EEA5C22F-63E7-4E2A-9135-6820FC6B8C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12B2B893-BDFC-47A3-A8C8-B3351994BF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4576" y="-786"/>
            <a:ext cx="2356674" cy="6854039"/>
            <a:chOff x="6627813" y="194833"/>
            <a:chExt cx="1952625" cy="5678918"/>
          </a:xfrm>
        </p:grpSpPr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xmlns="" id="{8D083C0B-408E-4195-B8E1-33451B8A3C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xmlns="" id="{7C7442FE-70AA-4B30-9386-0E011A0A92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xmlns="" id="{6183366D-5F8A-40D5-9D35-25286ECB4F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xmlns="" id="{F9E4E29F-ED9B-42DE-8858-A3B54120E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xmlns="" id="{75C77770-2C7D-4356-A1C0-F3B10DCCCE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xmlns="" id="{A583B398-24D3-452A-9279-409D85D4C3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xmlns="" id="{8592BE0E-0BF6-4FE9-ABD6-7B7188BFD1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xmlns="" id="{C3D34FBF-02FF-4A36-BD2F-560F61252E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xmlns="" id="{F7F01C2A-5852-4E78-87E5-9639938154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xmlns="" id="{3F3D15E2-E389-4E28-815C-9F1EF53878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xmlns="" id="{933BD079-DCEA-44C2-A3ED-3919F996F1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xmlns="" id="{760D82AC-986D-4E9A-9989-BB83B349D4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4B9624-D773-C314-708B-963DD7762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4602" y="935646"/>
            <a:ext cx="3181597" cy="3841735"/>
          </a:xfrm>
        </p:spPr>
        <p:txBody>
          <a:bodyPr>
            <a:normAutofit/>
          </a:bodyPr>
          <a:lstStyle/>
          <a:p>
            <a:r>
              <a:rPr lang="tr-TR" sz="3400" dirty="0"/>
              <a:t> 4th Transnational Meeting</a:t>
            </a:r>
            <a:endParaRPr lang="en-US" sz="3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73E63BC-D45C-0AD2-A76F-7954953D4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4602" y="4777379"/>
            <a:ext cx="3181598" cy="1126283"/>
          </a:xfrm>
        </p:spPr>
        <p:txBody>
          <a:bodyPr>
            <a:normAutofit/>
          </a:bodyPr>
          <a:lstStyle/>
          <a:p>
            <a:r>
              <a:rPr lang="tr-TR" dirty="0"/>
              <a:t>1-2 September,</a:t>
            </a:r>
          </a:p>
          <a:p>
            <a:r>
              <a:rPr lang="en-US" dirty="0"/>
              <a:t>University of the Aegean, Mytilene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150FA7B-4157-81EA-AE67-48BB9B495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75" y="1857237"/>
            <a:ext cx="4213521" cy="3112259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FE8CCA1D-3EED-438C-8DF2-1F365B6F1C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7355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Freeform 33">
            <a:extLst>
              <a:ext uri="{FF2B5EF4-FFF2-40B4-BE49-F238E27FC236}">
                <a16:creationId xmlns:a16="http://schemas.microsoft.com/office/drawing/2014/main" xmlns="" id="{32D9B158-7DEE-41F9-AC1A-4F746D4282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87355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92473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9FE08D8-CEA0-461E-870A-02CD15D9B9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2FF355-C36C-9D2D-D928-F390551BD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033" y="3101093"/>
            <a:ext cx="2772912" cy="302934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tr-TR" sz="3200" b="1" dirty="0">
                <a:solidFill>
                  <a:schemeClr val="bg1"/>
                </a:solidFill>
              </a:rPr>
              <a:t>16:00-16:15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xmlns="" id="{2B982904-A46E-41DF-BA98-61E2300C7D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27018161-547E-48F7-A0D9-272C9EA5B3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0C4F5C-2BCE-80F9-7631-468D18B53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3215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4400" b="1" dirty="0">
                <a:solidFill>
                  <a:schemeClr val="tx1"/>
                </a:solidFill>
              </a:rPr>
              <a:t>COFFEE BREAK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00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9FE08D8-CEA0-461E-870A-02CD15D9B9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2FF355-C36C-9D2D-D928-F390551BD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033" y="3101093"/>
            <a:ext cx="2772912" cy="302934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tr-TR" sz="3200" b="1" dirty="0">
                <a:solidFill>
                  <a:schemeClr val="bg1"/>
                </a:solidFill>
              </a:rPr>
              <a:t>16:15-17:45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xmlns="" id="{2B982904-A46E-41DF-BA98-61E2300C7D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27018161-547E-48F7-A0D9-272C9EA5B3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0C4F5C-2BCE-80F9-7631-468D18B53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3215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4400" b="1" dirty="0">
                <a:solidFill>
                  <a:schemeClr val="tx1"/>
                </a:solidFill>
              </a:rPr>
              <a:t>BIOLOGICAL SEX &amp; GENDER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058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9FE08D8-CEA0-461E-870A-02CD15D9B9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2FF355-C36C-9D2D-D928-F390551BD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033" y="3101093"/>
            <a:ext cx="2772912" cy="302934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tr-TR" sz="3200" b="1" dirty="0">
                <a:solidFill>
                  <a:schemeClr val="bg1"/>
                </a:solidFill>
              </a:rPr>
              <a:t>19:30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xmlns="" id="{2B982904-A46E-41DF-BA98-61E2300C7D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27018161-547E-48F7-A0D9-272C9EA5B3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0C4F5C-2BCE-80F9-7631-468D18B53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3215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4400" b="1" dirty="0">
                <a:solidFill>
                  <a:schemeClr val="tx1"/>
                </a:solidFill>
              </a:rPr>
              <a:t>DINNER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249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31DBE429-8660-4D88-BC47-B159B7251B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B7DF222-98CD-4513-8AEA-F83CF2A118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E4FF7E-9FBB-C2CF-1325-DDF27A967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Friday, 2</a:t>
            </a:r>
            <a:r>
              <a:rPr lang="tr-TR" dirty="0">
                <a:solidFill>
                  <a:schemeClr val="bg1"/>
                </a:solidFill>
              </a:rPr>
              <a:t>2nd 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xmlns="" id="{92C98781-DD9B-44BA-B873-BD5060A9C4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A2BAAD3C-58C6-0ACE-1CF6-678633F9A4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333417"/>
              </p:ext>
            </p:extLst>
          </p:nvPr>
        </p:nvGraphicFramePr>
        <p:xfrm>
          <a:off x="961012" y="2930805"/>
          <a:ext cx="10265786" cy="296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7108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31DBE429-8660-4D88-BC47-B159B7251B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B7DF222-98CD-4513-8AEA-F83CF2A118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4B9026-F316-7D1B-F374-D751B13A9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r>
              <a:rPr lang="tr-TR">
                <a:solidFill>
                  <a:schemeClr val="bg1"/>
                </a:solidFill>
              </a:rPr>
              <a:t>End-of Project Conference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xmlns="" id="{92C98781-DD9B-44BA-B873-BD5060A9C4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1458937F-02AD-31DC-6CF6-0BD7364848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04175"/>
              </p:ext>
            </p:extLst>
          </p:nvPr>
        </p:nvGraphicFramePr>
        <p:xfrm>
          <a:off x="961012" y="2930805"/>
          <a:ext cx="10265786" cy="3612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8211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BB01FB5-37B9-4EBD-AF40-DE68D3CA46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C27FCD-F598-600C-2E12-48ECB5D81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tr-TR" sz="3200">
                <a:solidFill>
                  <a:schemeClr val="bg1"/>
                </a:solidFill>
              </a:rPr>
              <a:t>Details of the book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xmlns="" id="{06AF6A9A-0638-4916-AD29-9FC8FC07AE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79057B2B-0D8C-47F2-836B-2E7DD4621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35BA3C54-2A87-4BE2-1345-8B01CF8383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6396716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9538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2EC7880-C5D9-40A8-A6B0-3198AD07AD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THANK YOU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pPr marL="0" indent="0">
              <a:buClr>
                <a:srgbClr val="78C7D2"/>
              </a:buClr>
              <a:buNone/>
            </a:pPr>
            <a:endParaRPr lang="en-US" dirty="0"/>
          </a:p>
          <a:p>
            <a:pPr marL="0" indent="0" algn="ctr">
              <a:buClr>
                <a:srgbClr val="78C7D2"/>
              </a:buClr>
              <a:buNone/>
            </a:pPr>
            <a:r>
              <a:rPr lang="en-US" sz="3600" dirty="0"/>
              <a:t>ANY </a:t>
            </a:r>
          </a:p>
          <a:p>
            <a:pPr marL="0" indent="0" algn="ctr">
              <a:buClr>
                <a:srgbClr val="78C7D2"/>
              </a:buClr>
              <a:buNone/>
            </a:pPr>
            <a:r>
              <a:rPr lang="en-US" sz="3600" dirty="0"/>
              <a:t>QUESTIONS?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7187"/>
          <a:stretch/>
        </p:blipFill>
        <p:spPr>
          <a:xfrm>
            <a:off x="4619543" y="10"/>
            <a:ext cx="757245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12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BB01FB5-37B9-4EBD-AF40-DE68D3CA46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A90010-9A69-ED00-D2D8-695467C9E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Meeting Agenda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xmlns="" id="{06AF6A9A-0638-4916-AD29-9FC8FC07AE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79057B2B-0D8C-47F2-836B-2E7DD4621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BEEB97A-A7C4-47C9-7FDB-46DDCA560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5670" y="97654"/>
            <a:ext cx="7198942" cy="6760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01 September, 2022 Thursday</a:t>
            </a:r>
          </a:p>
          <a:p>
            <a:pPr marL="0" indent="0">
              <a:buNone/>
            </a:pPr>
            <a:r>
              <a:rPr lang="en-US" dirty="0"/>
              <a:t>9:30 -10:00    Welcoming and Introduction</a:t>
            </a:r>
          </a:p>
          <a:p>
            <a:pPr marL="0" indent="0">
              <a:buNone/>
            </a:pPr>
            <a:r>
              <a:rPr lang="en-US" dirty="0"/>
              <a:t>10:00-11:30   Group Work </a:t>
            </a:r>
            <a:r>
              <a:rPr lang="en-US" dirty="0" err="1"/>
              <a:t>Onboardin</a:t>
            </a:r>
            <a:r>
              <a:rPr lang="tr-TR" dirty="0"/>
              <a:t>g</a:t>
            </a:r>
          </a:p>
          <a:p>
            <a:pPr marL="0" indent="0">
              <a:buNone/>
            </a:pPr>
            <a:r>
              <a:rPr lang="en-US" dirty="0"/>
              <a:t>11:30-11:45   Coffee Break</a:t>
            </a:r>
            <a:endParaRPr lang="tr-TR" dirty="0"/>
          </a:p>
          <a:p>
            <a:pPr marL="0" indent="0">
              <a:buNone/>
            </a:pPr>
            <a:r>
              <a:rPr lang="en-US" dirty="0"/>
              <a:t>11:45-13:15   Group Work Disability</a:t>
            </a:r>
            <a:endParaRPr lang="tr-TR" dirty="0"/>
          </a:p>
          <a:p>
            <a:pPr marL="0" indent="0">
              <a:buNone/>
            </a:pPr>
            <a:r>
              <a:rPr lang="en-US" dirty="0"/>
              <a:t>13:15-14:30  Lunch Break</a:t>
            </a:r>
          </a:p>
          <a:p>
            <a:pPr marL="0" indent="0">
              <a:buNone/>
            </a:pPr>
            <a:r>
              <a:rPr lang="en-US" dirty="0"/>
              <a:t>14:30-16:00   Group Work Sexual Orientation</a:t>
            </a:r>
          </a:p>
          <a:p>
            <a:pPr marL="0" indent="0">
              <a:buNone/>
            </a:pPr>
            <a:r>
              <a:rPr lang="en-US" dirty="0"/>
              <a:t>16:00-16:15  Coffee Break</a:t>
            </a:r>
          </a:p>
          <a:p>
            <a:pPr marL="0" indent="0">
              <a:buNone/>
            </a:pPr>
            <a:r>
              <a:rPr lang="en-US" dirty="0"/>
              <a:t>16:15-17:45   Group Work Biological sex, gender</a:t>
            </a:r>
          </a:p>
          <a:p>
            <a:pPr marL="0" indent="0">
              <a:buNone/>
            </a:pPr>
            <a:r>
              <a:rPr lang="en-US" dirty="0"/>
              <a:t>19:30   Dinner (details coming up @Vana)</a:t>
            </a:r>
          </a:p>
          <a:p>
            <a:pPr marL="0" indent="0">
              <a:buNone/>
            </a:pPr>
            <a:r>
              <a:rPr lang="en-US" b="1" dirty="0"/>
              <a:t>02 September, 2022 Friday</a:t>
            </a:r>
          </a:p>
          <a:p>
            <a:pPr marL="0" indent="0">
              <a:buNone/>
            </a:pPr>
            <a:r>
              <a:rPr lang="en-US" dirty="0"/>
              <a:t>9:30-11:00     Group work Race, Ethnicity &amp; Culture</a:t>
            </a:r>
          </a:p>
          <a:p>
            <a:pPr marL="0" indent="0">
              <a:buNone/>
            </a:pPr>
            <a:r>
              <a:rPr lang="en-US" dirty="0"/>
              <a:t>11:00-11:15   Coffee Break</a:t>
            </a:r>
          </a:p>
          <a:p>
            <a:pPr marL="0" indent="0">
              <a:buNone/>
            </a:pPr>
            <a:r>
              <a:rPr lang="en-US" dirty="0"/>
              <a:t>11:15-12:15   Group work   Offboarding</a:t>
            </a:r>
          </a:p>
          <a:p>
            <a:pPr marL="0" indent="0">
              <a:buNone/>
            </a:pPr>
            <a:r>
              <a:rPr lang="en-US" dirty="0"/>
              <a:t>12:15              </a:t>
            </a:r>
            <a:r>
              <a:rPr lang="tr-TR" dirty="0"/>
              <a:t>Conference Details &amp; </a:t>
            </a:r>
            <a:r>
              <a:rPr lang="en-US" dirty="0"/>
              <a:t>Closing</a:t>
            </a:r>
            <a:r>
              <a:rPr lang="tr-TR" dirty="0"/>
              <a:t> </a:t>
            </a:r>
          </a:p>
          <a:p>
            <a:pPr marL="0" indent="0">
              <a:buNone/>
            </a:pPr>
            <a:r>
              <a:rPr lang="tr-TR" dirty="0"/>
              <a:t>Lunch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60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CD306B45-25EE-434D-ABA9-A27B79320C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F3F1DF-082A-9BC1-B479-A9E07F9B3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9" y="942108"/>
            <a:ext cx="3256550" cy="4969113"/>
          </a:xfrm>
        </p:spPr>
        <p:txBody>
          <a:bodyPr anchor="ctr">
            <a:normAutofit/>
          </a:bodyPr>
          <a:lstStyle/>
          <a:p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Finalizing Materials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A42F85E-4939-431E-8B4A-EC07C8E0AB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7EBB3F9-D6F7-4F6A-8843-9FEBA15E4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5D2B17EF-74EB-4C33-B2E2-8E727B2E7D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5" y="0"/>
            <a:ext cx="6176983" cy="6853252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xmlns="" id="{0A5F1F8A-3206-4B86-883F-65E98BB6E4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xmlns="" id="{6935F8C7-CC88-4243-9786-F3CDBF04A0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xmlns="" id="{9AF7BAD9-71B3-40D8-A089-EFF7FE67BD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xmlns="" id="{6467094F-AEF0-4D3B-BB76-8B3C1F08B9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xmlns="" id="{36F56AF9-DEF1-44E7-BF42-6AAC1AA9D1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xmlns="" id="{A43EBE71-20BA-4A40-A513-516678089D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xmlns="" id="{1DB39648-7B38-4D0B-93C5-048EC4A45C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xmlns="" id="{8DD2661F-DE5F-45EA-B30B-7C65896388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xmlns="" id="{ABF0A0E5-E68E-4183-A913-228692FD85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xmlns="" id="{615D8F55-8ACD-4EFE-A832-06E785479E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xmlns="" id="{0FDF4201-8CEC-474B-A6B1-88039B7041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xmlns="" id="{0F60AEA4-B25F-417E-93FC-59686DFBE5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9B192E-303B-D1C9-4B74-F4CF2C2BB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62" y="942108"/>
            <a:ext cx="6455549" cy="4969114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tr-TR" sz="17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1700" dirty="0">
                <a:solidFill>
                  <a:schemeClr val="tx2">
                    <a:lumMod val="75000"/>
                  </a:schemeClr>
                </a:solidFill>
              </a:rPr>
              <a:t>ONBOARDING</a:t>
            </a:r>
            <a:r>
              <a:rPr lang="tr-TR" sz="17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1700" dirty="0" err="1">
                <a:solidFill>
                  <a:schemeClr val="tx2">
                    <a:lumMod val="75000"/>
                  </a:schemeClr>
                </a:solidFill>
              </a:rPr>
              <a:t>Nesrin</a:t>
            </a:r>
            <a:r>
              <a:rPr lang="en-US" sz="1700" dirty="0">
                <a:solidFill>
                  <a:schemeClr val="tx2">
                    <a:lumMod val="75000"/>
                  </a:schemeClr>
                </a:solidFill>
              </a:rPr>
              <a:t> (Turkey) Group Coordinator</a:t>
            </a:r>
            <a:r>
              <a:rPr lang="tr-TR" sz="17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700" dirty="0">
                <a:solidFill>
                  <a:schemeClr val="tx2">
                    <a:lumMod val="75000"/>
                  </a:schemeClr>
                </a:solidFill>
              </a:rPr>
              <a:t>Martha (Poland)</a:t>
            </a:r>
            <a:r>
              <a:rPr lang="tr-TR" sz="17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700" dirty="0">
                <a:solidFill>
                  <a:schemeClr val="tx2">
                    <a:lumMod val="75000"/>
                  </a:schemeClr>
                </a:solidFill>
              </a:rPr>
              <a:t>Ali A</a:t>
            </a:r>
            <a:r>
              <a:rPr lang="tr-TR" sz="1700" dirty="0">
                <a:solidFill>
                  <a:schemeClr val="tx2">
                    <a:lumMod val="75000"/>
                  </a:schemeClr>
                </a:solidFill>
              </a:rPr>
              <a:t>kbar</a:t>
            </a:r>
            <a:r>
              <a:rPr lang="en-US" sz="1700" dirty="0">
                <a:solidFill>
                  <a:schemeClr val="tx2">
                    <a:lumMod val="75000"/>
                  </a:schemeClr>
                </a:solidFill>
              </a:rPr>
              <a:t> (UK)</a:t>
            </a:r>
          </a:p>
          <a:p>
            <a:pPr>
              <a:lnSpc>
                <a:spcPct val="90000"/>
              </a:lnSpc>
            </a:pPr>
            <a:r>
              <a:rPr lang="en-US" sz="1700" dirty="0">
                <a:solidFill>
                  <a:schemeClr val="tx2">
                    <a:lumMod val="75000"/>
                  </a:schemeClr>
                </a:solidFill>
              </a:rPr>
              <a:t>DISABILITY</a:t>
            </a:r>
            <a:r>
              <a:rPr lang="tr-TR" sz="17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1700" dirty="0" err="1">
                <a:solidFill>
                  <a:schemeClr val="tx2">
                    <a:lumMod val="75000"/>
                  </a:schemeClr>
                </a:solidFill>
              </a:rPr>
              <a:t>Gökçe</a:t>
            </a:r>
            <a:r>
              <a:rPr lang="en-US" sz="1700" dirty="0">
                <a:solidFill>
                  <a:schemeClr val="tx2">
                    <a:lumMod val="75000"/>
                  </a:schemeClr>
                </a:solidFill>
              </a:rPr>
              <a:t> (Turkey) Group Coordinator</a:t>
            </a:r>
            <a:r>
              <a:rPr lang="tr-TR" sz="17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700" dirty="0">
                <a:solidFill>
                  <a:schemeClr val="tx2">
                    <a:lumMod val="75000"/>
                  </a:schemeClr>
                </a:solidFill>
              </a:rPr>
              <a:t>Mehmet </a:t>
            </a:r>
            <a:r>
              <a:rPr lang="en-US" sz="1700" dirty="0" err="1">
                <a:solidFill>
                  <a:schemeClr val="tx2">
                    <a:lumMod val="75000"/>
                  </a:schemeClr>
                </a:solidFill>
              </a:rPr>
              <a:t>Rojda</a:t>
            </a:r>
            <a:r>
              <a:rPr lang="en-US" sz="1700" dirty="0">
                <a:solidFill>
                  <a:schemeClr val="tx2">
                    <a:lumMod val="75000"/>
                  </a:schemeClr>
                </a:solidFill>
              </a:rPr>
              <a:t> (Turkey)</a:t>
            </a:r>
          </a:p>
          <a:p>
            <a:pPr>
              <a:lnSpc>
                <a:spcPct val="90000"/>
              </a:lnSpc>
            </a:pPr>
            <a:r>
              <a:rPr lang="en-US" sz="1700" dirty="0">
                <a:solidFill>
                  <a:schemeClr val="tx2">
                    <a:lumMod val="75000"/>
                  </a:schemeClr>
                </a:solidFill>
              </a:rPr>
              <a:t>SEXUAL ORIENTATION</a:t>
            </a:r>
            <a:r>
              <a:rPr lang="tr-TR" sz="17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1700" dirty="0">
                <a:solidFill>
                  <a:schemeClr val="tx2">
                    <a:lumMod val="75000"/>
                  </a:schemeClr>
                </a:solidFill>
              </a:rPr>
              <a:t>Oliver (Belgium) Group Coordinator</a:t>
            </a:r>
            <a:r>
              <a:rPr lang="tr-TR" sz="17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700" dirty="0">
                <a:solidFill>
                  <a:schemeClr val="tx2">
                    <a:lumMod val="75000"/>
                  </a:schemeClr>
                </a:solidFill>
              </a:rPr>
              <a:t>Kristof (Belgium)</a:t>
            </a:r>
            <a:r>
              <a:rPr lang="tr-TR" sz="1700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US" sz="1700" dirty="0">
                <a:solidFill>
                  <a:schemeClr val="tx2">
                    <a:lumMod val="75000"/>
                  </a:schemeClr>
                </a:solidFill>
              </a:rPr>
              <a:t>Maria Bedrossian (Belgium)</a:t>
            </a:r>
          </a:p>
          <a:p>
            <a:pPr>
              <a:lnSpc>
                <a:spcPct val="90000"/>
              </a:lnSpc>
            </a:pPr>
            <a:r>
              <a:rPr lang="en-US" sz="1700" dirty="0">
                <a:solidFill>
                  <a:schemeClr val="tx2">
                    <a:lumMod val="75000"/>
                  </a:schemeClr>
                </a:solidFill>
              </a:rPr>
              <a:t>BIOLOGICAL SEX, GENDER IDENTITY, &amp; GENDER EXPRESSION</a:t>
            </a:r>
            <a:r>
              <a:rPr lang="tr-TR" sz="17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1700" dirty="0">
                <a:solidFill>
                  <a:schemeClr val="tx2">
                    <a:lumMod val="75000"/>
                  </a:schemeClr>
                </a:solidFill>
              </a:rPr>
              <a:t>Alisha (Germany)</a:t>
            </a:r>
            <a:r>
              <a:rPr lang="tr-TR" sz="1700" dirty="0">
                <a:solidFill>
                  <a:schemeClr val="tx2">
                    <a:lumMod val="75000"/>
                  </a:schemeClr>
                </a:solidFill>
              </a:rPr>
              <a:t>, 			                </a:t>
            </a:r>
            <a:r>
              <a:rPr lang="en-US" sz="1700" dirty="0" err="1">
                <a:solidFill>
                  <a:schemeClr val="tx2">
                    <a:lumMod val="75000"/>
                  </a:schemeClr>
                </a:solidFill>
              </a:rPr>
              <a:t>Franzi</a:t>
            </a:r>
            <a:r>
              <a:rPr lang="en-US" sz="1700" dirty="0">
                <a:solidFill>
                  <a:schemeClr val="tx2">
                    <a:lumMod val="75000"/>
                  </a:schemeClr>
                </a:solidFill>
              </a:rPr>
              <a:t>(Germany) Group Coordinator</a:t>
            </a:r>
            <a:r>
              <a:rPr lang="tr-TR" sz="17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700" dirty="0">
                <a:solidFill>
                  <a:schemeClr val="tx2">
                    <a:lumMod val="75000"/>
                  </a:schemeClr>
                </a:solidFill>
              </a:rPr>
              <a:t>Anna (UK)</a:t>
            </a:r>
          </a:p>
          <a:p>
            <a:pPr>
              <a:lnSpc>
                <a:spcPct val="90000"/>
              </a:lnSpc>
            </a:pPr>
            <a:r>
              <a:rPr lang="en-US" sz="1700" dirty="0">
                <a:solidFill>
                  <a:schemeClr val="tx2">
                    <a:lumMod val="75000"/>
                  </a:schemeClr>
                </a:solidFill>
              </a:rPr>
              <a:t>RACE, ETHNICITY, AND CULTURE</a:t>
            </a:r>
            <a:r>
              <a:rPr lang="tr-TR" sz="17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1700" dirty="0">
                <a:solidFill>
                  <a:schemeClr val="tx2">
                    <a:lumMod val="75000"/>
                  </a:schemeClr>
                </a:solidFill>
              </a:rPr>
              <a:t>Maria (Poland)</a:t>
            </a:r>
            <a:r>
              <a:rPr lang="tr-TR" sz="17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700" dirty="0">
                <a:solidFill>
                  <a:schemeClr val="tx2">
                    <a:lumMod val="75000"/>
                  </a:schemeClr>
                </a:solidFill>
              </a:rPr>
              <a:t>Vana (Greece) Group Coordinator</a:t>
            </a:r>
          </a:p>
          <a:p>
            <a:pPr>
              <a:lnSpc>
                <a:spcPct val="90000"/>
              </a:lnSpc>
            </a:pPr>
            <a:r>
              <a:rPr lang="en-US" sz="1700" dirty="0">
                <a:solidFill>
                  <a:schemeClr val="tx2">
                    <a:lumMod val="75000"/>
                  </a:schemeClr>
                </a:solidFill>
              </a:rPr>
              <a:t>OFFBOARDING</a:t>
            </a:r>
            <a:r>
              <a:rPr lang="tr-TR" sz="17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1700" dirty="0">
                <a:solidFill>
                  <a:schemeClr val="tx2">
                    <a:lumMod val="75000"/>
                  </a:schemeClr>
                </a:solidFill>
              </a:rPr>
              <a:t>Aynur (Turkey)</a:t>
            </a:r>
            <a:r>
              <a:rPr lang="tr-TR" sz="17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700" dirty="0">
                <a:solidFill>
                  <a:schemeClr val="tx2">
                    <a:lumMod val="75000"/>
                  </a:schemeClr>
                </a:solidFill>
              </a:rPr>
              <a:t>Geri (UK) Group Coordinator</a:t>
            </a:r>
          </a:p>
          <a:p>
            <a:pPr>
              <a:lnSpc>
                <a:spcPct val="90000"/>
              </a:lnSpc>
            </a:pPr>
            <a:endParaRPr lang="en-US" sz="17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37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BB01FB5-37B9-4EBD-AF40-DE68D3CA46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A730F2-97DD-C1E1-8298-17F7EB8EE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76" y="834501"/>
            <a:ext cx="3545269" cy="5295936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chemeClr val="bg1"/>
                </a:solidFill>
              </a:rPr>
              <a:t>For each module: </a:t>
            </a:r>
            <a:br>
              <a:rPr lang="tr-TR" sz="3200" dirty="0">
                <a:solidFill>
                  <a:schemeClr val="bg1"/>
                </a:solidFill>
              </a:rPr>
            </a:br>
            <a:r>
              <a:rPr lang="tr-TR" sz="3200" dirty="0">
                <a:solidFill>
                  <a:schemeClr val="bg1"/>
                </a:solidFill>
              </a:rPr>
              <a:t>Group Work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xmlns="" id="{06AF6A9A-0638-4916-AD29-9FC8FC07AE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79057B2B-0D8C-47F2-836B-2E7DD4621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36114E9F-CF89-3300-D814-628A832712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3530725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8603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9FE08D8-CEA0-461E-870A-02CD15D9B9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2FF355-C36C-9D2D-D928-F390551BD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033" y="3101093"/>
            <a:ext cx="2772912" cy="302934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tr-TR" sz="3200" b="1" dirty="0">
                <a:solidFill>
                  <a:schemeClr val="bg1"/>
                </a:solidFill>
              </a:rPr>
              <a:t>10:00-11:30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xmlns="" id="{2B982904-A46E-41DF-BA98-61E2300C7D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27018161-547E-48F7-A0D9-272C9EA5B3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0C4F5C-2BCE-80F9-7631-468D18B53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3215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sz="4400" b="1" dirty="0">
                <a:solidFill>
                  <a:schemeClr val="tx1"/>
                </a:solidFill>
              </a:rPr>
              <a:t>ONBOARDING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919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9FE08D8-CEA0-461E-870A-02CD15D9B9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2FF355-C36C-9D2D-D928-F390551BD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033" y="3101093"/>
            <a:ext cx="2772912" cy="302934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tr-TR" sz="3200" b="1" dirty="0">
                <a:solidFill>
                  <a:schemeClr val="bg1"/>
                </a:solidFill>
              </a:rPr>
              <a:t>11:30-11:45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xmlns="" id="{2B982904-A46E-41DF-BA98-61E2300C7D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27018161-547E-48F7-A0D9-272C9EA5B3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0C4F5C-2BCE-80F9-7631-468D18B53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3215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sz="4400" b="1" dirty="0">
                <a:solidFill>
                  <a:schemeClr val="tx1"/>
                </a:solidFill>
              </a:rPr>
              <a:t>COFFEE BREAK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776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9FE08D8-CEA0-461E-870A-02CD15D9B9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2FF355-C36C-9D2D-D928-F390551BD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033" y="3101093"/>
            <a:ext cx="2772912" cy="302934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tr-TR" sz="3200" b="1" dirty="0">
                <a:solidFill>
                  <a:schemeClr val="bg1"/>
                </a:solidFill>
              </a:rPr>
              <a:t>11:45-13:15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xmlns="" id="{2B982904-A46E-41DF-BA98-61E2300C7D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27018161-547E-48F7-A0D9-272C9EA5B3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0C4F5C-2BCE-80F9-7631-468D18B53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3215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sz="4400" b="1" dirty="0">
                <a:solidFill>
                  <a:schemeClr val="tx1"/>
                </a:solidFill>
              </a:rPr>
              <a:t>DISABILITY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642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9FE08D8-CEA0-461E-870A-02CD15D9B9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2FF355-C36C-9D2D-D928-F390551BD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033" y="3101093"/>
            <a:ext cx="2772912" cy="302934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tr-TR" sz="3200" b="1" dirty="0">
                <a:solidFill>
                  <a:schemeClr val="bg1"/>
                </a:solidFill>
              </a:rPr>
              <a:t>13:15-14:30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xmlns="" id="{2B982904-A46E-41DF-BA98-61E2300C7D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27018161-547E-48F7-A0D9-272C9EA5B3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0C4F5C-2BCE-80F9-7631-468D18B53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3215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4400" b="1" dirty="0">
                <a:solidFill>
                  <a:schemeClr val="tx1"/>
                </a:solidFill>
              </a:rPr>
              <a:t> LUNCH BREAK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20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9FE08D8-CEA0-461E-870A-02CD15D9B9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2FF355-C36C-9D2D-D928-F390551BD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033" y="3101093"/>
            <a:ext cx="2772912" cy="302934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tr-TR" sz="3200" b="1" dirty="0">
                <a:solidFill>
                  <a:schemeClr val="bg1"/>
                </a:solidFill>
              </a:rPr>
              <a:t>14:30-16:00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xmlns="" id="{2B982904-A46E-41DF-BA98-61E2300C7D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27018161-547E-48F7-A0D9-272C9EA5B3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0C4F5C-2BCE-80F9-7631-468D18B53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3215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4400" b="1" dirty="0">
                <a:solidFill>
                  <a:schemeClr val="tx1"/>
                </a:solidFill>
              </a:rPr>
              <a:t>SEXUAL ORIENTATION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48521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215</TotalTime>
  <Words>387</Words>
  <Application>Microsoft Macintosh PowerPoint</Application>
  <PresentationFormat>Widescreen</PresentationFormat>
  <Paragraphs>78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Century Gothic</vt:lpstr>
      <vt:lpstr>Wingdings 3</vt:lpstr>
      <vt:lpstr>Arial</vt:lpstr>
      <vt:lpstr>Wisp</vt:lpstr>
      <vt:lpstr> 4th Transnational Meeting</vt:lpstr>
      <vt:lpstr>Meeting Agenda </vt:lpstr>
      <vt:lpstr>Finalizing Materials</vt:lpstr>
      <vt:lpstr>For each module:  Group Work</vt:lpstr>
      <vt:lpstr> 10:00-11:30</vt:lpstr>
      <vt:lpstr> 11:30-11:45</vt:lpstr>
      <vt:lpstr> 11:45-13:15</vt:lpstr>
      <vt:lpstr> 13:15-14:30</vt:lpstr>
      <vt:lpstr> 14:30-16:00</vt:lpstr>
      <vt:lpstr> 16:00-16:15</vt:lpstr>
      <vt:lpstr> 16:15-17:45</vt:lpstr>
      <vt:lpstr> 19:30</vt:lpstr>
      <vt:lpstr>Friday, 22nd  </vt:lpstr>
      <vt:lpstr>End-of Project Conference</vt:lpstr>
      <vt:lpstr>Details of the book</vt:lpstr>
      <vt:lpstr>THANK YOU 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Transnational Meeting</dc:title>
  <dc:creator>Aynur Yürekli</dc:creator>
  <cp:lastModifiedBy>Microsoft Office User</cp:lastModifiedBy>
  <cp:revision>12</cp:revision>
  <dcterms:created xsi:type="dcterms:W3CDTF">2022-05-09T07:40:20Z</dcterms:created>
  <dcterms:modified xsi:type="dcterms:W3CDTF">2022-08-28T09:36:43Z</dcterms:modified>
</cp:coreProperties>
</file>