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6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71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58" r:id="rId20"/>
    <p:sldId id="259" r:id="rId21"/>
    <p:sldId id="260" r:id="rId22"/>
    <p:sldId id="261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90" d="100"/>
          <a:sy n="90" d="100"/>
        </p:scale>
        <p:origin x="208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F9F87C-4225-4356-9C9A-73D2FF55AB50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254E941-B783-430F-93EA-2322DABA5C46}">
      <dgm:prSet/>
      <dgm:spPr/>
      <dgm:t>
        <a:bodyPr/>
        <a:lstStyle/>
        <a:p>
          <a:r>
            <a:rPr lang="en-US" b="1"/>
            <a:t>Thursday, 19th</a:t>
          </a:r>
          <a:endParaRPr lang="en-US"/>
        </a:p>
      </dgm:t>
    </dgm:pt>
    <dgm:pt modelId="{F8DC2A14-23C2-4C66-9A70-A0E8373D575C}" type="parTrans" cxnId="{A7AD474A-7D69-426C-AB17-F99EBF301B03}">
      <dgm:prSet/>
      <dgm:spPr/>
      <dgm:t>
        <a:bodyPr/>
        <a:lstStyle/>
        <a:p>
          <a:endParaRPr lang="en-US"/>
        </a:p>
      </dgm:t>
    </dgm:pt>
    <dgm:pt modelId="{F8360EF2-8541-405E-B92A-5DEFA975DF0C}" type="sibTrans" cxnId="{A7AD474A-7D69-426C-AB17-F99EBF301B03}">
      <dgm:prSet/>
      <dgm:spPr/>
      <dgm:t>
        <a:bodyPr/>
        <a:lstStyle/>
        <a:p>
          <a:endParaRPr lang="en-US"/>
        </a:p>
      </dgm:t>
    </dgm:pt>
    <dgm:pt modelId="{7A2EDE3F-411D-4F02-8DD6-C42FC22A9189}">
      <dgm:prSet/>
      <dgm:spPr/>
      <dgm:t>
        <a:bodyPr/>
        <a:lstStyle/>
        <a:p>
          <a:r>
            <a:rPr lang="en-US"/>
            <a:t>9:00-9:30         Welcoming and Introduction</a:t>
          </a:r>
        </a:p>
      </dgm:t>
    </dgm:pt>
    <dgm:pt modelId="{B16A36CE-95AD-46F5-B44B-25578AB408DA}" type="parTrans" cxnId="{C5DD34A3-FFDD-45EB-9B15-30D32E42BAA7}">
      <dgm:prSet/>
      <dgm:spPr/>
      <dgm:t>
        <a:bodyPr/>
        <a:lstStyle/>
        <a:p>
          <a:endParaRPr lang="en-US"/>
        </a:p>
      </dgm:t>
    </dgm:pt>
    <dgm:pt modelId="{55FAE0A6-1146-4962-AEF8-EFC1658F8FDB}" type="sibTrans" cxnId="{C5DD34A3-FFDD-45EB-9B15-30D32E42BAA7}">
      <dgm:prSet/>
      <dgm:spPr/>
      <dgm:t>
        <a:bodyPr/>
        <a:lstStyle/>
        <a:p>
          <a:endParaRPr lang="en-US"/>
        </a:p>
      </dgm:t>
    </dgm:pt>
    <dgm:pt modelId="{C4076154-EBB8-43E5-BC15-2FFD73560F82}">
      <dgm:prSet/>
      <dgm:spPr/>
      <dgm:t>
        <a:bodyPr/>
        <a:lstStyle/>
        <a:p>
          <a:r>
            <a:rPr lang="en-US"/>
            <a:t>9:30-10:00       Group Work</a:t>
          </a:r>
        </a:p>
      </dgm:t>
    </dgm:pt>
    <dgm:pt modelId="{38D1B096-957C-4763-983E-6335DFAF12DF}" type="parTrans" cxnId="{DAA96A48-5080-40A9-9D95-03BE45685FBF}">
      <dgm:prSet/>
      <dgm:spPr/>
      <dgm:t>
        <a:bodyPr/>
        <a:lstStyle/>
        <a:p>
          <a:endParaRPr lang="en-US"/>
        </a:p>
      </dgm:t>
    </dgm:pt>
    <dgm:pt modelId="{29484DAE-D64B-4BCE-9FFC-15C363A13E95}" type="sibTrans" cxnId="{DAA96A48-5080-40A9-9D95-03BE45685FBF}">
      <dgm:prSet/>
      <dgm:spPr/>
      <dgm:t>
        <a:bodyPr/>
        <a:lstStyle/>
        <a:p>
          <a:endParaRPr lang="en-US"/>
        </a:p>
      </dgm:t>
    </dgm:pt>
    <dgm:pt modelId="{DF49ADF5-98C1-4DA5-824B-EE060CD9EA0A}">
      <dgm:prSet/>
      <dgm:spPr/>
      <dgm:t>
        <a:bodyPr/>
        <a:lstStyle/>
        <a:p>
          <a:r>
            <a:rPr lang="en-US"/>
            <a:t>10:00-10:45     Group-1 (Onboarding) Material Presentation and Feedback</a:t>
          </a:r>
        </a:p>
      </dgm:t>
    </dgm:pt>
    <dgm:pt modelId="{8265B8E4-CC1C-4267-A662-FD5FAD62AF6B}" type="parTrans" cxnId="{A87A02DE-22F7-4DA5-8DEA-26A82E67EFB4}">
      <dgm:prSet/>
      <dgm:spPr/>
      <dgm:t>
        <a:bodyPr/>
        <a:lstStyle/>
        <a:p>
          <a:endParaRPr lang="en-US"/>
        </a:p>
      </dgm:t>
    </dgm:pt>
    <dgm:pt modelId="{4676AB1D-1C66-40BF-BB8A-F50FBDF17FE4}" type="sibTrans" cxnId="{A87A02DE-22F7-4DA5-8DEA-26A82E67EFB4}">
      <dgm:prSet/>
      <dgm:spPr/>
      <dgm:t>
        <a:bodyPr/>
        <a:lstStyle/>
        <a:p>
          <a:endParaRPr lang="en-US"/>
        </a:p>
      </dgm:t>
    </dgm:pt>
    <dgm:pt modelId="{C8CB1115-231A-4C93-AE52-50D50CE16AE7}">
      <dgm:prSet/>
      <dgm:spPr/>
      <dgm:t>
        <a:bodyPr/>
        <a:lstStyle/>
        <a:p>
          <a:r>
            <a:rPr lang="en-US"/>
            <a:t>10:45-11:00     Break</a:t>
          </a:r>
        </a:p>
      </dgm:t>
    </dgm:pt>
    <dgm:pt modelId="{E94C1F47-C705-4556-B2D5-AAF488F3DFAE}" type="parTrans" cxnId="{E4029AC0-420E-4716-88D2-6F63420E19FA}">
      <dgm:prSet/>
      <dgm:spPr/>
      <dgm:t>
        <a:bodyPr/>
        <a:lstStyle/>
        <a:p>
          <a:endParaRPr lang="en-US"/>
        </a:p>
      </dgm:t>
    </dgm:pt>
    <dgm:pt modelId="{1641686E-E1D4-4407-A302-1582B2B80AAD}" type="sibTrans" cxnId="{E4029AC0-420E-4716-88D2-6F63420E19FA}">
      <dgm:prSet/>
      <dgm:spPr/>
      <dgm:t>
        <a:bodyPr/>
        <a:lstStyle/>
        <a:p>
          <a:endParaRPr lang="en-US"/>
        </a:p>
      </dgm:t>
    </dgm:pt>
    <dgm:pt modelId="{4D750B57-B238-42A6-9A52-AA7F11CE800B}">
      <dgm:prSet/>
      <dgm:spPr/>
      <dgm:t>
        <a:bodyPr/>
        <a:lstStyle/>
        <a:p>
          <a:r>
            <a:rPr lang="en-US"/>
            <a:t>11:00-11:45     Group-2 (Disability) Material Presentation and Feedback</a:t>
          </a:r>
        </a:p>
      </dgm:t>
    </dgm:pt>
    <dgm:pt modelId="{BE02CD8B-4B4F-4A36-B672-2922EB2C8A2A}" type="parTrans" cxnId="{87BADF3E-8278-4908-973A-1D214E735084}">
      <dgm:prSet/>
      <dgm:spPr/>
      <dgm:t>
        <a:bodyPr/>
        <a:lstStyle/>
        <a:p>
          <a:endParaRPr lang="en-US"/>
        </a:p>
      </dgm:t>
    </dgm:pt>
    <dgm:pt modelId="{92A697DB-3263-4753-9133-429151B71C2A}" type="sibTrans" cxnId="{87BADF3E-8278-4908-973A-1D214E735084}">
      <dgm:prSet/>
      <dgm:spPr/>
      <dgm:t>
        <a:bodyPr/>
        <a:lstStyle/>
        <a:p>
          <a:endParaRPr lang="en-US"/>
        </a:p>
      </dgm:t>
    </dgm:pt>
    <dgm:pt modelId="{F90B84EC-088E-466B-A8F2-0A4B37E4A34C}">
      <dgm:prSet/>
      <dgm:spPr/>
      <dgm:t>
        <a:bodyPr/>
        <a:lstStyle/>
        <a:p>
          <a:r>
            <a:rPr lang="en-US"/>
            <a:t>11:45-12:30     Group-3 (Sexual Orientation) Material Presentation and Feedback </a:t>
          </a:r>
        </a:p>
      </dgm:t>
    </dgm:pt>
    <dgm:pt modelId="{8BA0FFE4-D1FF-4531-AADD-1D88880FB7A8}" type="parTrans" cxnId="{EF1AD719-A2E9-474D-AE5C-F6D762BDB664}">
      <dgm:prSet/>
      <dgm:spPr/>
      <dgm:t>
        <a:bodyPr/>
        <a:lstStyle/>
        <a:p>
          <a:endParaRPr lang="en-US"/>
        </a:p>
      </dgm:t>
    </dgm:pt>
    <dgm:pt modelId="{9D94A37D-F0A6-42B2-83DE-7EB144D871E1}" type="sibTrans" cxnId="{EF1AD719-A2E9-474D-AE5C-F6D762BDB664}">
      <dgm:prSet/>
      <dgm:spPr/>
      <dgm:t>
        <a:bodyPr/>
        <a:lstStyle/>
        <a:p>
          <a:endParaRPr lang="en-US"/>
        </a:p>
      </dgm:t>
    </dgm:pt>
    <dgm:pt modelId="{9C157D4E-471F-4F6D-9384-2A07BB4CABA7}">
      <dgm:prSet/>
      <dgm:spPr/>
      <dgm:t>
        <a:bodyPr/>
        <a:lstStyle/>
        <a:p>
          <a:r>
            <a:rPr lang="en-US"/>
            <a:t>12:30-13:45     Lunch Break</a:t>
          </a:r>
        </a:p>
      </dgm:t>
    </dgm:pt>
    <dgm:pt modelId="{73AC51B6-561F-410B-82F3-E8AD78763726}" type="parTrans" cxnId="{14A5A1D1-6746-407D-85CF-45186F577984}">
      <dgm:prSet/>
      <dgm:spPr/>
      <dgm:t>
        <a:bodyPr/>
        <a:lstStyle/>
        <a:p>
          <a:endParaRPr lang="en-US"/>
        </a:p>
      </dgm:t>
    </dgm:pt>
    <dgm:pt modelId="{A0928A90-B92C-4816-89C3-3F477DDC639A}" type="sibTrans" cxnId="{14A5A1D1-6746-407D-85CF-45186F577984}">
      <dgm:prSet/>
      <dgm:spPr/>
      <dgm:t>
        <a:bodyPr/>
        <a:lstStyle/>
        <a:p>
          <a:endParaRPr lang="en-US"/>
        </a:p>
      </dgm:t>
    </dgm:pt>
    <dgm:pt modelId="{0F1514F1-7356-4547-B572-CEFDC573A554}">
      <dgm:prSet/>
      <dgm:spPr/>
      <dgm:t>
        <a:bodyPr/>
        <a:lstStyle/>
        <a:p>
          <a:r>
            <a:rPr lang="en-US"/>
            <a:t>13:45-14:30     Group-4 (Biological sex, gender) Material Presentation and Feedback</a:t>
          </a:r>
        </a:p>
      </dgm:t>
    </dgm:pt>
    <dgm:pt modelId="{4B01D066-FD20-42D8-87E3-AAFD620C9A48}" type="parTrans" cxnId="{1EEDCFC3-419B-41D4-8A20-D7F14EE747B7}">
      <dgm:prSet/>
      <dgm:spPr/>
      <dgm:t>
        <a:bodyPr/>
        <a:lstStyle/>
        <a:p>
          <a:endParaRPr lang="en-US"/>
        </a:p>
      </dgm:t>
    </dgm:pt>
    <dgm:pt modelId="{7BC0440B-3DCD-4CD4-A3B2-474B910FED39}" type="sibTrans" cxnId="{1EEDCFC3-419B-41D4-8A20-D7F14EE747B7}">
      <dgm:prSet/>
      <dgm:spPr/>
      <dgm:t>
        <a:bodyPr/>
        <a:lstStyle/>
        <a:p>
          <a:endParaRPr lang="en-US"/>
        </a:p>
      </dgm:t>
    </dgm:pt>
    <dgm:pt modelId="{CA46354B-5B55-451D-8906-6EB03B47C624}">
      <dgm:prSet/>
      <dgm:spPr/>
      <dgm:t>
        <a:bodyPr/>
        <a:lstStyle/>
        <a:p>
          <a:r>
            <a:rPr lang="en-US"/>
            <a:t>14:30-15:15     Group-5 (Race, Ethnicity &amp; Culture) Material Presentation and FB</a:t>
          </a:r>
        </a:p>
      </dgm:t>
    </dgm:pt>
    <dgm:pt modelId="{4A9E4377-2499-47FC-98B3-08F44B57CA5D}" type="parTrans" cxnId="{659F9F62-5D46-4FBF-82DF-E8D811494788}">
      <dgm:prSet/>
      <dgm:spPr/>
      <dgm:t>
        <a:bodyPr/>
        <a:lstStyle/>
        <a:p>
          <a:endParaRPr lang="en-US"/>
        </a:p>
      </dgm:t>
    </dgm:pt>
    <dgm:pt modelId="{CE0597BF-AC51-4FF3-AA96-7471A072E6AD}" type="sibTrans" cxnId="{659F9F62-5D46-4FBF-82DF-E8D811494788}">
      <dgm:prSet/>
      <dgm:spPr/>
      <dgm:t>
        <a:bodyPr/>
        <a:lstStyle/>
        <a:p>
          <a:endParaRPr lang="en-US"/>
        </a:p>
      </dgm:t>
    </dgm:pt>
    <dgm:pt modelId="{78337FB2-4D37-407F-AB85-763BFE8641D8}">
      <dgm:prSet/>
      <dgm:spPr/>
      <dgm:t>
        <a:bodyPr/>
        <a:lstStyle/>
        <a:p>
          <a:r>
            <a:rPr lang="en-US"/>
            <a:t>15:15-15:45     Break </a:t>
          </a:r>
        </a:p>
      </dgm:t>
    </dgm:pt>
    <dgm:pt modelId="{E28E955A-3182-4491-A154-5F3AB69AEFA5}" type="parTrans" cxnId="{70927075-4237-4875-AD6B-7D95DF049278}">
      <dgm:prSet/>
      <dgm:spPr/>
      <dgm:t>
        <a:bodyPr/>
        <a:lstStyle/>
        <a:p>
          <a:endParaRPr lang="en-US"/>
        </a:p>
      </dgm:t>
    </dgm:pt>
    <dgm:pt modelId="{0481D74C-BCA2-4582-91EE-818728E7A358}" type="sibTrans" cxnId="{70927075-4237-4875-AD6B-7D95DF049278}">
      <dgm:prSet/>
      <dgm:spPr/>
      <dgm:t>
        <a:bodyPr/>
        <a:lstStyle/>
        <a:p>
          <a:endParaRPr lang="en-US"/>
        </a:p>
      </dgm:t>
    </dgm:pt>
    <dgm:pt modelId="{E81BD5E4-0B4A-4F9F-B9EA-9D26EBA44000}">
      <dgm:prSet/>
      <dgm:spPr/>
      <dgm:t>
        <a:bodyPr/>
        <a:lstStyle/>
        <a:p>
          <a:r>
            <a:rPr lang="en-US"/>
            <a:t>15:45-16:30     Group-6 (Offboarding) Material Presentation and Feedback</a:t>
          </a:r>
        </a:p>
      </dgm:t>
    </dgm:pt>
    <dgm:pt modelId="{E341D0EA-BE5D-4C89-91DA-5B4848B98038}" type="parTrans" cxnId="{A890DBC5-C3AF-4D3A-8BA6-F37AB3D5071F}">
      <dgm:prSet/>
      <dgm:spPr/>
      <dgm:t>
        <a:bodyPr/>
        <a:lstStyle/>
        <a:p>
          <a:endParaRPr lang="en-US"/>
        </a:p>
      </dgm:t>
    </dgm:pt>
    <dgm:pt modelId="{FE880235-D386-430B-8C05-E062179D98F2}" type="sibTrans" cxnId="{A890DBC5-C3AF-4D3A-8BA6-F37AB3D5071F}">
      <dgm:prSet/>
      <dgm:spPr/>
      <dgm:t>
        <a:bodyPr/>
        <a:lstStyle/>
        <a:p>
          <a:endParaRPr lang="en-US"/>
        </a:p>
      </dgm:t>
    </dgm:pt>
    <dgm:pt modelId="{D00F2740-77FE-4FE1-A583-E0A9D4C064E1}">
      <dgm:prSet/>
      <dgm:spPr/>
      <dgm:t>
        <a:bodyPr/>
        <a:lstStyle/>
        <a:p>
          <a:r>
            <a:rPr lang="tr-TR"/>
            <a:t>16:30-17:45	  Integrating &amp; Evaluating Feedback (Groupwork)</a:t>
          </a:r>
          <a:endParaRPr lang="en-US"/>
        </a:p>
      </dgm:t>
    </dgm:pt>
    <dgm:pt modelId="{81907FAA-27EA-4D50-A393-0D55DD0E99C7}" type="parTrans" cxnId="{DE86C42B-8043-4338-B295-EAC05A048405}">
      <dgm:prSet/>
      <dgm:spPr/>
      <dgm:t>
        <a:bodyPr/>
        <a:lstStyle/>
        <a:p>
          <a:endParaRPr lang="en-US"/>
        </a:p>
      </dgm:t>
    </dgm:pt>
    <dgm:pt modelId="{35614C94-DEBF-48B3-8A32-3761C141D81C}" type="sibTrans" cxnId="{DE86C42B-8043-4338-B295-EAC05A048405}">
      <dgm:prSet/>
      <dgm:spPr/>
      <dgm:t>
        <a:bodyPr/>
        <a:lstStyle/>
        <a:p>
          <a:endParaRPr lang="en-US"/>
        </a:p>
      </dgm:t>
    </dgm:pt>
    <dgm:pt modelId="{25893EDD-CF04-4EB7-ADCB-11383F80C546}">
      <dgm:prSet/>
      <dgm:spPr/>
      <dgm:t>
        <a:bodyPr/>
        <a:lstStyle/>
        <a:p>
          <a:r>
            <a:rPr lang="en-US" b="1"/>
            <a:t>Friday, 20th</a:t>
          </a:r>
          <a:endParaRPr lang="en-US"/>
        </a:p>
      </dgm:t>
    </dgm:pt>
    <dgm:pt modelId="{3B12D28B-1F28-4938-8608-9FC3D178FDF6}" type="parTrans" cxnId="{CF346CA0-3835-4BDA-AF60-7393B65723AC}">
      <dgm:prSet/>
      <dgm:spPr/>
      <dgm:t>
        <a:bodyPr/>
        <a:lstStyle/>
        <a:p>
          <a:endParaRPr lang="en-US"/>
        </a:p>
      </dgm:t>
    </dgm:pt>
    <dgm:pt modelId="{5A73FCE0-B1E7-4EDB-9548-861C790024CE}" type="sibTrans" cxnId="{CF346CA0-3835-4BDA-AF60-7393B65723AC}">
      <dgm:prSet/>
      <dgm:spPr/>
      <dgm:t>
        <a:bodyPr/>
        <a:lstStyle/>
        <a:p>
          <a:endParaRPr lang="en-US"/>
        </a:p>
      </dgm:t>
    </dgm:pt>
    <dgm:pt modelId="{23CA1CCC-D34A-4786-AB1E-58664A155E8D}">
      <dgm:prSet/>
      <dgm:spPr/>
      <dgm:t>
        <a:bodyPr/>
        <a:lstStyle/>
        <a:p>
          <a:r>
            <a:rPr lang="en-US"/>
            <a:t>9:30-10:30       Dr. Ceren Abacıoğlu Training (Revisions and Suggestions)</a:t>
          </a:r>
        </a:p>
      </dgm:t>
    </dgm:pt>
    <dgm:pt modelId="{E2D350BC-5C6C-4106-B9AE-C8EB464AB4EE}" type="parTrans" cxnId="{1E93FF75-CF32-4712-AA24-C88BA60CBFF4}">
      <dgm:prSet/>
      <dgm:spPr/>
      <dgm:t>
        <a:bodyPr/>
        <a:lstStyle/>
        <a:p>
          <a:endParaRPr lang="en-US"/>
        </a:p>
      </dgm:t>
    </dgm:pt>
    <dgm:pt modelId="{73ECC2FF-B1E0-4E83-965F-99446104A824}" type="sibTrans" cxnId="{1E93FF75-CF32-4712-AA24-C88BA60CBFF4}">
      <dgm:prSet/>
      <dgm:spPr/>
      <dgm:t>
        <a:bodyPr/>
        <a:lstStyle/>
        <a:p>
          <a:endParaRPr lang="en-US"/>
        </a:p>
      </dgm:t>
    </dgm:pt>
    <dgm:pt modelId="{1D6238DF-72DE-40DB-A392-79F6D665E540}">
      <dgm:prSet/>
      <dgm:spPr/>
      <dgm:t>
        <a:bodyPr/>
        <a:lstStyle/>
        <a:p>
          <a:r>
            <a:rPr lang="en-US"/>
            <a:t>10:30-10:</a:t>
          </a:r>
          <a:r>
            <a:rPr lang="tr-TR"/>
            <a:t>4</a:t>
          </a:r>
          <a:r>
            <a:rPr lang="en-US"/>
            <a:t>0</a:t>
          </a:r>
          <a:r>
            <a:rPr lang="tr-TR"/>
            <a:t>     </a:t>
          </a:r>
          <a:r>
            <a:rPr lang="en-US"/>
            <a:t>Coffee Break</a:t>
          </a:r>
        </a:p>
      </dgm:t>
    </dgm:pt>
    <dgm:pt modelId="{639ED22F-9FD7-4E5A-A456-AAA036ADDFAE}" type="parTrans" cxnId="{587AB9F4-6535-4B1C-90A0-77A632B96DB5}">
      <dgm:prSet/>
      <dgm:spPr/>
      <dgm:t>
        <a:bodyPr/>
        <a:lstStyle/>
        <a:p>
          <a:endParaRPr lang="en-US"/>
        </a:p>
      </dgm:t>
    </dgm:pt>
    <dgm:pt modelId="{0C3D5A8A-0CC7-4689-B9A1-8DECCE2D3FB9}" type="sibTrans" cxnId="{587AB9F4-6535-4B1C-90A0-77A632B96DB5}">
      <dgm:prSet/>
      <dgm:spPr/>
      <dgm:t>
        <a:bodyPr/>
        <a:lstStyle/>
        <a:p>
          <a:endParaRPr lang="en-US"/>
        </a:p>
      </dgm:t>
    </dgm:pt>
    <dgm:pt modelId="{3B0F2BC3-84CC-4910-A1C4-9BCD8FDBC2D4}">
      <dgm:prSet/>
      <dgm:spPr/>
      <dgm:t>
        <a:bodyPr/>
        <a:lstStyle/>
        <a:p>
          <a:r>
            <a:rPr lang="tr-TR"/>
            <a:t>10:40-11:10     Survey Results (Maria)</a:t>
          </a:r>
          <a:endParaRPr lang="en-US"/>
        </a:p>
      </dgm:t>
    </dgm:pt>
    <dgm:pt modelId="{D8CBDE94-CCC8-462E-B881-75E31711AC5B}" type="parTrans" cxnId="{5EA25119-1993-4180-876F-DBB124F6CA85}">
      <dgm:prSet/>
      <dgm:spPr/>
      <dgm:t>
        <a:bodyPr/>
        <a:lstStyle/>
        <a:p>
          <a:endParaRPr lang="en-US"/>
        </a:p>
      </dgm:t>
    </dgm:pt>
    <dgm:pt modelId="{F9416483-BF15-450B-BCD2-D579BF6B5F06}" type="sibTrans" cxnId="{5EA25119-1993-4180-876F-DBB124F6CA85}">
      <dgm:prSet/>
      <dgm:spPr/>
      <dgm:t>
        <a:bodyPr/>
        <a:lstStyle/>
        <a:p>
          <a:endParaRPr lang="en-US"/>
        </a:p>
      </dgm:t>
    </dgm:pt>
    <dgm:pt modelId="{4ADADB00-CF40-43DB-A0C4-32BED5C2EE57}">
      <dgm:prSet/>
      <dgm:spPr/>
      <dgm:t>
        <a:bodyPr/>
        <a:lstStyle/>
        <a:p>
          <a:r>
            <a:rPr lang="en-US"/>
            <a:t>1</a:t>
          </a:r>
          <a:r>
            <a:rPr lang="tr-TR"/>
            <a:t>1</a:t>
          </a:r>
          <a:r>
            <a:rPr lang="en-US"/>
            <a:t>:</a:t>
          </a:r>
          <a:r>
            <a:rPr lang="tr-TR"/>
            <a:t>1</a:t>
          </a:r>
          <a:r>
            <a:rPr lang="en-US"/>
            <a:t>0-12:00     Looking ahead and Final remarks</a:t>
          </a:r>
        </a:p>
      </dgm:t>
    </dgm:pt>
    <dgm:pt modelId="{0F45F19A-9A7A-4FD8-A519-CA4F761D048D}" type="parTrans" cxnId="{97EA4624-BF70-4128-B4FE-87CE47000969}">
      <dgm:prSet/>
      <dgm:spPr/>
      <dgm:t>
        <a:bodyPr/>
        <a:lstStyle/>
        <a:p>
          <a:endParaRPr lang="en-US"/>
        </a:p>
      </dgm:t>
    </dgm:pt>
    <dgm:pt modelId="{7E38CA40-AE20-444D-9D8B-19E29FA8090A}" type="sibTrans" cxnId="{97EA4624-BF70-4128-B4FE-87CE47000969}">
      <dgm:prSet/>
      <dgm:spPr/>
      <dgm:t>
        <a:bodyPr/>
        <a:lstStyle/>
        <a:p>
          <a:endParaRPr lang="en-US"/>
        </a:p>
      </dgm:t>
    </dgm:pt>
    <dgm:pt modelId="{BB14F3F3-B964-DC4C-B164-E19C7FFCA9FF}" type="pres">
      <dgm:prSet presAssocID="{C5F9F87C-4225-4356-9C9A-73D2FF55AB5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40C2441-70F8-5640-A043-A985198AEAA6}" type="pres">
      <dgm:prSet presAssocID="{3254E941-B783-430F-93EA-2322DABA5C46}" presName="thickLine" presStyleLbl="alignNode1" presStyleIdx="0" presStyleCnt="18"/>
      <dgm:spPr/>
    </dgm:pt>
    <dgm:pt modelId="{8A52378C-B865-E74E-B065-F03E97BD798B}" type="pres">
      <dgm:prSet presAssocID="{3254E941-B783-430F-93EA-2322DABA5C46}" presName="horz1" presStyleCnt="0"/>
      <dgm:spPr/>
    </dgm:pt>
    <dgm:pt modelId="{DCD52E0B-2CE4-4244-A118-44112BD1E649}" type="pres">
      <dgm:prSet presAssocID="{3254E941-B783-430F-93EA-2322DABA5C46}" presName="tx1" presStyleLbl="revTx" presStyleIdx="0" presStyleCnt="18"/>
      <dgm:spPr/>
      <dgm:t>
        <a:bodyPr/>
        <a:lstStyle/>
        <a:p>
          <a:endParaRPr lang="en-US"/>
        </a:p>
      </dgm:t>
    </dgm:pt>
    <dgm:pt modelId="{55EA0C04-DC6A-A44E-B322-72ADEE041E06}" type="pres">
      <dgm:prSet presAssocID="{3254E941-B783-430F-93EA-2322DABA5C46}" presName="vert1" presStyleCnt="0"/>
      <dgm:spPr/>
    </dgm:pt>
    <dgm:pt modelId="{1DC71BC0-867D-0343-BB3C-1879EA90E79F}" type="pres">
      <dgm:prSet presAssocID="{7A2EDE3F-411D-4F02-8DD6-C42FC22A9189}" presName="thickLine" presStyleLbl="alignNode1" presStyleIdx="1" presStyleCnt="18"/>
      <dgm:spPr/>
    </dgm:pt>
    <dgm:pt modelId="{1842B7B2-9704-A749-9327-E549BADF4BAC}" type="pres">
      <dgm:prSet presAssocID="{7A2EDE3F-411D-4F02-8DD6-C42FC22A9189}" presName="horz1" presStyleCnt="0"/>
      <dgm:spPr/>
    </dgm:pt>
    <dgm:pt modelId="{0E4F425C-3B22-0D4F-B87C-A89F84341E06}" type="pres">
      <dgm:prSet presAssocID="{7A2EDE3F-411D-4F02-8DD6-C42FC22A9189}" presName="tx1" presStyleLbl="revTx" presStyleIdx="1" presStyleCnt="18"/>
      <dgm:spPr/>
      <dgm:t>
        <a:bodyPr/>
        <a:lstStyle/>
        <a:p>
          <a:endParaRPr lang="en-US"/>
        </a:p>
      </dgm:t>
    </dgm:pt>
    <dgm:pt modelId="{16D20A1E-B54F-6E40-B4CD-54A133CCCAA9}" type="pres">
      <dgm:prSet presAssocID="{7A2EDE3F-411D-4F02-8DD6-C42FC22A9189}" presName="vert1" presStyleCnt="0"/>
      <dgm:spPr/>
    </dgm:pt>
    <dgm:pt modelId="{DE3F49DB-1573-FE46-B467-1949A6727E3A}" type="pres">
      <dgm:prSet presAssocID="{C4076154-EBB8-43E5-BC15-2FFD73560F82}" presName="thickLine" presStyleLbl="alignNode1" presStyleIdx="2" presStyleCnt="18"/>
      <dgm:spPr/>
    </dgm:pt>
    <dgm:pt modelId="{90052CBB-465D-5B44-B66F-9777BBF5F75B}" type="pres">
      <dgm:prSet presAssocID="{C4076154-EBB8-43E5-BC15-2FFD73560F82}" presName="horz1" presStyleCnt="0"/>
      <dgm:spPr/>
    </dgm:pt>
    <dgm:pt modelId="{EF59F5F9-3003-014E-870F-84FB112BE22F}" type="pres">
      <dgm:prSet presAssocID="{C4076154-EBB8-43E5-BC15-2FFD73560F82}" presName="tx1" presStyleLbl="revTx" presStyleIdx="2" presStyleCnt="18"/>
      <dgm:spPr/>
      <dgm:t>
        <a:bodyPr/>
        <a:lstStyle/>
        <a:p>
          <a:endParaRPr lang="en-US"/>
        </a:p>
      </dgm:t>
    </dgm:pt>
    <dgm:pt modelId="{DE47A432-4C58-7746-A185-223D5A7C65B4}" type="pres">
      <dgm:prSet presAssocID="{C4076154-EBB8-43E5-BC15-2FFD73560F82}" presName="vert1" presStyleCnt="0"/>
      <dgm:spPr/>
    </dgm:pt>
    <dgm:pt modelId="{05D8B856-7899-FE4C-9E0C-D8E7884E761A}" type="pres">
      <dgm:prSet presAssocID="{DF49ADF5-98C1-4DA5-824B-EE060CD9EA0A}" presName="thickLine" presStyleLbl="alignNode1" presStyleIdx="3" presStyleCnt="18"/>
      <dgm:spPr/>
    </dgm:pt>
    <dgm:pt modelId="{C9417A0E-171E-5044-861C-5BB5CD6D7218}" type="pres">
      <dgm:prSet presAssocID="{DF49ADF5-98C1-4DA5-824B-EE060CD9EA0A}" presName="horz1" presStyleCnt="0"/>
      <dgm:spPr/>
    </dgm:pt>
    <dgm:pt modelId="{BEF30946-8EA1-4147-8E37-5822BD74AA74}" type="pres">
      <dgm:prSet presAssocID="{DF49ADF5-98C1-4DA5-824B-EE060CD9EA0A}" presName="tx1" presStyleLbl="revTx" presStyleIdx="3" presStyleCnt="18"/>
      <dgm:spPr/>
      <dgm:t>
        <a:bodyPr/>
        <a:lstStyle/>
        <a:p>
          <a:endParaRPr lang="en-US"/>
        </a:p>
      </dgm:t>
    </dgm:pt>
    <dgm:pt modelId="{82AE45BE-91B3-1649-8B46-34A03F05327E}" type="pres">
      <dgm:prSet presAssocID="{DF49ADF5-98C1-4DA5-824B-EE060CD9EA0A}" presName="vert1" presStyleCnt="0"/>
      <dgm:spPr/>
    </dgm:pt>
    <dgm:pt modelId="{9A16B53D-4150-B948-9C99-49B5D068D953}" type="pres">
      <dgm:prSet presAssocID="{C8CB1115-231A-4C93-AE52-50D50CE16AE7}" presName="thickLine" presStyleLbl="alignNode1" presStyleIdx="4" presStyleCnt="18"/>
      <dgm:spPr/>
    </dgm:pt>
    <dgm:pt modelId="{219796EF-32E6-EF4A-A06A-812005969223}" type="pres">
      <dgm:prSet presAssocID="{C8CB1115-231A-4C93-AE52-50D50CE16AE7}" presName="horz1" presStyleCnt="0"/>
      <dgm:spPr/>
    </dgm:pt>
    <dgm:pt modelId="{63E8FC6D-5C5F-6D4F-BDB8-90366864AF81}" type="pres">
      <dgm:prSet presAssocID="{C8CB1115-231A-4C93-AE52-50D50CE16AE7}" presName="tx1" presStyleLbl="revTx" presStyleIdx="4" presStyleCnt="18"/>
      <dgm:spPr/>
      <dgm:t>
        <a:bodyPr/>
        <a:lstStyle/>
        <a:p>
          <a:endParaRPr lang="en-US"/>
        </a:p>
      </dgm:t>
    </dgm:pt>
    <dgm:pt modelId="{F8781937-35D2-9947-8CCB-029DE816750B}" type="pres">
      <dgm:prSet presAssocID="{C8CB1115-231A-4C93-AE52-50D50CE16AE7}" presName="vert1" presStyleCnt="0"/>
      <dgm:spPr/>
    </dgm:pt>
    <dgm:pt modelId="{9D20778B-AE7E-9D45-A9B3-E5DC990C1911}" type="pres">
      <dgm:prSet presAssocID="{4D750B57-B238-42A6-9A52-AA7F11CE800B}" presName="thickLine" presStyleLbl="alignNode1" presStyleIdx="5" presStyleCnt="18"/>
      <dgm:spPr/>
    </dgm:pt>
    <dgm:pt modelId="{AF096452-540A-404E-A6C7-4528C869CB97}" type="pres">
      <dgm:prSet presAssocID="{4D750B57-B238-42A6-9A52-AA7F11CE800B}" presName="horz1" presStyleCnt="0"/>
      <dgm:spPr/>
    </dgm:pt>
    <dgm:pt modelId="{EC77F1CE-DE44-5249-8C08-9F79529C1474}" type="pres">
      <dgm:prSet presAssocID="{4D750B57-B238-42A6-9A52-AA7F11CE800B}" presName="tx1" presStyleLbl="revTx" presStyleIdx="5" presStyleCnt="18"/>
      <dgm:spPr/>
      <dgm:t>
        <a:bodyPr/>
        <a:lstStyle/>
        <a:p>
          <a:endParaRPr lang="en-US"/>
        </a:p>
      </dgm:t>
    </dgm:pt>
    <dgm:pt modelId="{E735B48A-AD7D-C141-9126-2C1181AC9CBF}" type="pres">
      <dgm:prSet presAssocID="{4D750B57-B238-42A6-9A52-AA7F11CE800B}" presName="vert1" presStyleCnt="0"/>
      <dgm:spPr/>
    </dgm:pt>
    <dgm:pt modelId="{2680B5E8-E581-DC42-AB51-065FA21BF920}" type="pres">
      <dgm:prSet presAssocID="{F90B84EC-088E-466B-A8F2-0A4B37E4A34C}" presName="thickLine" presStyleLbl="alignNode1" presStyleIdx="6" presStyleCnt="18"/>
      <dgm:spPr/>
    </dgm:pt>
    <dgm:pt modelId="{5371F76E-1664-0F44-8E71-D52C76C415E8}" type="pres">
      <dgm:prSet presAssocID="{F90B84EC-088E-466B-A8F2-0A4B37E4A34C}" presName="horz1" presStyleCnt="0"/>
      <dgm:spPr/>
    </dgm:pt>
    <dgm:pt modelId="{58F1A5EA-80BC-AC48-BD34-BF0078544701}" type="pres">
      <dgm:prSet presAssocID="{F90B84EC-088E-466B-A8F2-0A4B37E4A34C}" presName="tx1" presStyleLbl="revTx" presStyleIdx="6" presStyleCnt="18"/>
      <dgm:spPr/>
      <dgm:t>
        <a:bodyPr/>
        <a:lstStyle/>
        <a:p>
          <a:endParaRPr lang="en-US"/>
        </a:p>
      </dgm:t>
    </dgm:pt>
    <dgm:pt modelId="{EF16CC9B-2B2C-704F-B473-EBAECDC72712}" type="pres">
      <dgm:prSet presAssocID="{F90B84EC-088E-466B-A8F2-0A4B37E4A34C}" presName="vert1" presStyleCnt="0"/>
      <dgm:spPr/>
    </dgm:pt>
    <dgm:pt modelId="{E0C51C1C-F98C-B243-BEF1-0E01AEDF5A1E}" type="pres">
      <dgm:prSet presAssocID="{9C157D4E-471F-4F6D-9384-2A07BB4CABA7}" presName="thickLine" presStyleLbl="alignNode1" presStyleIdx="7" presStyleCnt="18"/>
      <dgm:spPr/>
    </dgm:pt>
    <dgm:pt modelId="{D50F03C5-6BFC-414D-BE78-8EF5B426535D}" type="pres">
      <dgm:prSet presAssocID="{9C157D4E-471F-4F6D-9384-2A07BB4CABA7}" presName="horz1" presStyleCnt="0"/>
      <dgm:spPr/>
    </dgm:pt>
    <dgm:pt modelId="{4EDAF49B-0E5A-CA44-934E-882BAC1873FA}" type="pres">
      <dgm:prSet presAssocID="{9C157D4E-471F-4F6D-9384-2A07BB4CABA7}" presName="tx1" presStyleLbl="revTx" presStyleIdx="7" presStyleCnt="18"/>
      <dgm:spPr/>
      <dgm:t>
        <a:bodyPr/>
        <a:lstStyle/>
        <a:p>
          <a:endParaRPr lang="en-US"/>
        </a:p>
      </dgm:t>
    </dgm:pt>
    <dgm:pt modelId="{508BD753-E08F-2744-8B81-4CB630C5177F}" type="pres">
      <dgm:prSet presAssocID="{9C157D4E-471F-4F6D-9384-2A07BB4CABA7}" presName="vert1" presStyleCnt="0"/>
      <dgm:spPr/>
    </dgm:pt>
    <dgm:pt modelId="{C961AB57-F46E-AF4B-860E-C038970AF0C6}" type="pres">
      <dgm:prSet presAssocID="{0F1514F1-7356-4547-B572-CEFDC573A554}" presName="thickLine" presStyleLbl="alignNode1" presStyleIdx="8" presStyleCnt="18"/>
      <dgm:spPr/>
    </dgm:pt>
    <dgm:pt modelId="{FCF02EB8-5467-F64C-A1C9-53B481EA71C2}" type="pres">
      <dgm:prSet presAssocID="{0F1514F1-7356-4547-B572-CEFDC573A554}" presName="horz1" presStyleCnt="0"/>
      <dgm:spPr/>
    </dgm:pt>
    <dgm:pt modelId="{6ECB3121-CEE9-FE4D-B53E-E6EB7CCD9A6F}" type="pres">
      <dgm:prSet presAssocID="{0F1514F1-7356-4547-B572-CEFDC573A554}" presName="tx1" presStyleLbl="revTx" presStyleIdx="8" presStyleCnt="18"/>
      <dgm:spPr/>
      <dgm:t>
        <a:bodyPr/>
        <a:lstStyle/>
        <a:p>
          <a:endParaRPr lang="en-US"/>
        </a:p>
      </dgm:t>
    </dgm:pt>
    <dgm:pt modelId="{AE5E3B6B-999B-0F4C-AFD9-D8905715EBA2}" type="pres">
      <dgm:prSet presAssocID="{0F1514F1-7356-4547-B572-CEFDC573A554}" presName="vert1" presStyleCnt="0"/>
      <dgm:spPr/>
    </dgm:pt>
    <dgm:pt modelId="{4B6EF409-3F7F-2243-ACB8-33DE2B49419D}" type="pres">
      <dgm:prSet presAssocID="{CA46354B-5B55-451D-8906-6EB03B47C624}" presName="thickLine" presStyleLbl="alignNode1" presStyleIdx="9" presStyleCnt="18"/>
      <dgm:spPr/>
    </dgm:pt>
    <dgm:pt modelId="{C44A4DD2-CDFC-804A-A13F-81EE0B9C27A0}" type="pres">
      <dgm:prSet presAssocID="{CA46354B-5B55-451D-8906-6EB03B47C624}" presName="horz1" presStyleCnt="0"/>
      <dgm:spPr/>
    </dgm:pt>
    <dgm:pt modelId="{3753262C-785A-7E4A-A084-B47EA58DEF11}" type="pres">
      <dgm:prSet presAssocID="{CA46354B-5B55-451D-8906-6EB03B47C624}" presName="tx1" presStyleLbl="revTx" presStyleIdx="9" presStyleCnt="18"/>
      <dgm:spPr/>
      <dgm:t>
        <a:bodyPr/>
        <a:lstStyle/>
        <a:p>
          <a:endParaRPr lang="en-US"/>
        </a:p>
      </dgm:t>
    </dgm:pt>
    <dgm:pt modelId="{1412C623-9D01-1F4D-8119-F4CB5A08448E}" type="pres">
      <dgm:prSet presAssocID="{CA46354B-5B55-451D-8906-6EB03B47C624}" presName="vert1" presStyleCnt="0"/>
      <dgm:spPr/>
    </dgm:pt>
    <dgm:pt modelId="{5C5A10FD-1504-F846-BDA1-FC5C4AC907BA}" type="pres">
      <dgm:prSet presAssocID="{78337FB2-4D37-407F-AB85-763BFE8641D8}" presName="thickLine" presStyleLbl="alignNode1" presStyleIdx="10" presStyleCnt="18"/>
      <dgm:spPr/>
    </dgm:pt>
    <dgm:pt modelId="{6B15571D-B88E-E041-A6BB-1840473EFB43}" type="pres">
      <dgm:prSet presAssocID="{78337FB2-4D37-407F-AB85-763BFE8641D8}" presName="horz1" presStyleCnt="0"/>
      <dgm:spPr/>
    </dgm:pt>
    <dgm:pt modelId="{4ED97203-D9D8-7244-B242-4B88A01EF275}" type="pres">
      <dgm:prSet presAssocID="{78337FB2-4D37-407F-AB85-763BFE8641D8}" presName="tx1" presStyleLbl="revTx" presStyleIdx="10" presStyleCnt="18"/>
      <dgm:spPr/>
      <dgm:t>
        <a:bodyPr/>
        <a:lstStyle/>
        <a:p>
          <a:endParaRPr lang="en-US"/>
        </a:p>
      </dgm:t>
    </dgm:pt>
    <dgm:pt modelId="{17F70F78-285E-F344-841B-4A1541DA2BC5}" type="pres">
      <dgm:prSet presAssocID="{78337FB2-4D37-407F-AB85-763BFE8641D8}" presName="vert1" presStyleCnt="0"/>
      <dgm:spPr/>
    </dgm:pt>
    <dgm:pt modelId="{43C88FE0-98D5-4B48-BAF6-BA70EBAB29DB}" type="pres">
      <dgm:prSet presAssocID="{E81BD5E4-0B4A-4F9F-B9EA-9D26EBA44000}" presName="thickLine" presStyleLbl="alignNode1" presStyleIdx="11" presStyleCnt="18"/>
      <dgm:spPr/>
    </dgm:pt>
    <dgm:pt modelId="{7BFDBACD-302B-C746-B4A4-9099FE59440E}" type="pres">
      <dgm:prSet presAssocID="{E81BD5E4-0B4A-4F9F-B9EA-9D26EBA44000}" presName="horz1" presStyleCnt="0"/>
      <dgm:spPr/>
    </dgm:pt>
    <dgm:pt modelId="{650F5493-4337-1F4B-AA57-1F59864BB9B9}" type="pres">
      <dgm:prSet presAssocID="{E81BD5E4-0B4A-4F9F-B9EA-9D26EBA44000}" presName="tx1" presStyleLbl="revTx" presStyleIdx="11" presStyleCnt="18"/>
      <dgm:spPr/>
      <dgm:t>
        <a:bodyPr/>
        <a:lstStyle/>
        <a:p>
          <a:endParaRPr lang="en-US"/>
        </a:p>
      </dgm:t>
    </dgm:pt>
    <dgm:pt modelId="{FEA822D0-6EC9-1E4D-9D1B-D07408A56824}" type="pres">
      <dgm:prSet presAssocID="{E81BD5E4-0B4A-4F9F-B9EA-9D26EBA44000}" presName="vert1" presStyleCnt="0"/>
      <dgm:spPr/>
    </dgm:pt>
    <dgm:pt modelId="{FB61F8C5-DDE4-FE49-8953-50FBAF00C2FA}" type="pres">
      <dgm:prSet presAssocID="{D00F2740-77FE-4FE1-A583-E0A9D4C064E1}" presName="thickLine" presStyleLbl="alignNode1" presStyleIdx="12" presStyleCnt="18"/>
      <dgm:spPr/>
    </dgm:pt>
    <dgm:pt modelId="{8AEF780A-ECEF-0F4F-BDDF-751FCB2448C7}" type="pres">
      <dgm:prSet presAssocID="{D00F2740-77FE-4FE1-A583-E0A9D4C064E1}" presName="horz1" presStyleCnt="0"/>
      <dgm:spPr/>
    </dgm:pt>
    <dgm:pt modelId="{773D7C0A-A4E9-CF4F-AB0B-21585F8D590D}" type="pres">
      <dgm:prSet presAssocID="{D00F2740-77FE-4FE1-A583-E0A9D4C064E1}" presName="tx1" presStyleLbl="revTx" presStyleIdx="12" presStyleCnt="18"/>
      <dgm:spPr/>
      <dgm:t>
        <a:bodyPr/>
        <a:lstStyle/>
        <a:p>
          <a:endParaRPr lang="en-US"/>
        </a:p>
      </dgm:t>
    </dgm:pt>
    <dgm:pt modelId="{7436CF69-48D7-9247-BE38-57BCECB4B01D}" type="pres">
      <dgm:prSet presAssocID="{D00F2740-77FE-4FE1-A583-E0A9D4C064E1}" presName="vert1" presStyleCnt="0"/>
      <dgm:spPr/>
    </dgm:pt>
    <dgm:pt modelId="{0DDCB5A8-F7D7-CB47-899E-01CBE88B43C8}" type="pres">
      <dgm:prSet presAssocID="{25893EDD-CF04-4EB7-ADCB-11383F80C546}" presName="thickLine" presStyleLbl="alignNode1" presStyleIdx="13" presStyleCnt="18"/>
      <dgm:spPr/>
    </dgm:pt>
    <dgm:pt modelId="{B7698A92-9C3F-DF43-AC74-3670F51E2EDF}" type="pres">
      <dgm:prSet presAssocID="{25893EDD-CF04-4EB7-ADCB-11383F80C546}" presName="horz1" presStyleCnt="0"/>
      <dgm:spPr/>
    </dgm:pt>
    <dgm:pt modelId="{DE738B41-16A8-9241-B247-5ACC3675E7FB}" type="pres">
      <dgm:prSet presAssocID="{25893EDD-CF04-4EB7-ADCB-11383F80C546}" presName="tx1" presStyleLbl="revTx" presStyleIdx="13" presStyleCnt="18"/>
      <dgm:spPr/>
      <dgm:t>
        <a:bodyPr/>
        <a:lstStyle/>
        <a:p>
          <a:endParaRPr lang="en-US"/>
        </a:p>
      </dgm:t>
    </dgm:pt>
    <dgm:pt modelId="{5CFCB57C-153D-5E40-A613-05544265C5C3}" type="pres">
      <dgm:prSet presAssocID="{25893EDD-CF04-4EB7-ADCB-11383F80C546}" presName="vert1" presStyleCnt="0"/>
      <dgm:spPr/>
    </dgm:pt>
    <dgm:pt modelId="{E5570385-C042-1E44-B97E-219BEFB0D3DE}" type="pres">
      <dgm:prSet presAssocID="{23CA1CCC-D34A-4786-AB1E-58664A155E8D}" presName="thickLine" presStyleLbl="alignNode1" presStyleIdx="14" presStyleCnt="18"/>
      <dgm:spPr/>
    </dgm:pt>
    <dgm:pt modelId="{26C62F6C-7A61-5A44-8F1F-596BC0266A31}" type="pres">
      <dgm:prSet presAssocID="{23CA1CCC-D34A-4786-AB1E-58664A155E8D}" presName="horz1" presStyleCnt="0"/>
      <dgm:spPr/>
    </dgm:pt>
    <dgm:pt modelId="{19623122-7E19-3E46-8D80-FB79FD698301}" type="pres">
      <dgm:prSet presAssocID="{23CA1CCC-D34A-4786-AB1E-58664A155E8D}" presName="tx1" presStyleLbl="revTx" presStyleIdx="14" presStyleCnt="18"/>
      <dgm:spPr/>
      <dgm:t>
        <a:bodyPr/>
        <a:lstStyle/>
        <a:p>
          <a:endParaRPr lang="en-US"/>
        </a:p>
      </dgm:t>
    </dgm:pt>
    <dgm:pt modelId="{25F442FB-E4AA-3943-8EC4-F233512100F6}" type="pres">
      <dgm:prSet presAssocID="{23CA1CCC-D34A-4786-AB1E-58664A155E8D}" presName="vert1" presStyleCnt="0"/>
      <dgm:spPr/>
    </dgm:pt>
    <dgm:pt modelId="{7FD22F06-1158-6544-960C-32701D49F5EB}" type="pres">
      <dgm:prSet presAssocID="{1D6238DF-72DE-40DB-A392-79F6D665E540}" presName="thickLine" presStyleLbl="alignNode1" presStyleIdx="15" presStyleCnt="18"/>
      <dgm:spPr/>
    </dgm:pt>
    <dgm:pt modelId="{4CF3D27E-CB67-9D44-99C6-40032163A774}" type="pres">
      <dgm:prSet presAssocID="{1D6238DF-72DE-40DB-A392-79F6D665E540}" presName="horz1" presStyleCnt="0"/>
      <dgm:spPr/>
    </dgm:pt>
    <dgm:pt modelId="{BABBBBC9-F93F-7A44-BB78-17C01DD87FC4}" type="pres">
      <dgm:prSet presAssocID="{1D6238DF-72DE-40DB-A392-79F6D665E540}" presName="tx1" presStyleLbl="revTx" presStyleIdx="15" presStyleCnt="18"/>
      <dgm:spPr/>
      <dgm:t>
        <a:bodyPr/>
        <a:lstStyle/>
        <a:p>
          <a:endParaRPr lang="en-US"/>
        </a:p>
      </dgm:t>
    </dgm:pt>
    <dgm:pt modelId="{6397430A-13C4-E04C-BF12-3D0572CE710C}" type="pres">
      <dgm:prSet presAssocID="{1D6238DF-72DE-40DB-A392-79F6D665E540}" presName="vert1" presStyleCnt="0"/>
      <dgm:spPr/>
    </dgm:pt>
    <dgm:pt modelId="{F56B21AD-A504-104A-9B63-24673B801CCF}" type="pres">
      <dgm:prSet presAssocID="{3B0F2BC3-84CC-4910-A1C4-9BCD8FDBC2D4}" presName="thickLine" presStyleLbl="alignNode1" presStyleIdx="16" presStyleCnt="18"/>
      <dgm:spPr/>
    </dgm:pt>
    <dgm:pt modelId="{8026D800-63E7-1A4D-B065-41FB82101E15}" type="pres">
      <dgm:prSet presAssocID="{3B0F2BC3-84CC-4910-A1C4-9BCD8FDBC2D4}" presName="horz1" presStyleCnt="0"/>
      <dgm:spPr/>
    </dgm:pt>
    <dgm:pt modelId="{33D47E7C-4A4D-A141-BCE6-C745B3783127}" type="pres">
      <dgm:prSet presAssocID="{3B0F2BC3-84CC-4910-A1C4-9BCD8FDBC2D4}" presName="tx1" presStyleLbl="revTx" presStyleIdx="16" presStyleCnt="18"/>
      <dgm:spPr/>
      <dgm:t>
        <a:bodyPr/>
        <a:lstStyle/>
        <a:p>
          <a:endParaRPr lang="en-US"/>
        </a:p>
      </dgm:t>
    </dgm:pt>
    <dgm:pt modelId="{3EFBFAD2-C8F7-234E-A26C-B193ADB86806}" type="pres">
      <dgm:prSet presAssocID="{3B0F2BC3-84CC-4910-A1C4-9BCD8FDBC2D4}" presName="vert1" presStyleCnt="0"/>
      <dgm:spPr/>
    </dgm:pt>
    <dgm:pt modelId="{4AB80A7B-20F7-5847-BD35-E3C82A5A9D17}" type="pres">
      <dgm:prSet presAssocID="{4ADADB00-CF40-43DB-A0C4-32BED5C2EE57}" presName="thickLine" presStyleLbl="alignNode1" presStyleIdx="17" presStyleCnt="18"/>
      <dgm:spPr/>
    </dgm:pt>
    <dgm:pt modelId="{D24629FD-812C-B749-ACF9-50749BA6BAA1}" type="pres">
      <dgm:prSet presAssocID="{4ADADB00-CF40-43DB-A0C4-32BED5C2EE57}" presName="horz1" presStyleCnt="0"/>
      <dgm:spPr/>
    </dgm:pt>
    <dgm:pt modelId="{07A569C7-1951-BC40-A449-F2D4473B7AA6}" type="pres">
      <dgm:prSet presAssocID="{4ADADB00-CF40-43DB-A0C4-32BED5C2EE57}" presName="tx1" presStyleLbl="revTx" presStyleIdx="17" presStyleCnt="18"/>
      <dgm:spPr/>
      <dgm:t>
        <a:bodyPr/>
        <a:lstStyle/>
        <a:p>
          <a:endParaRPr lang="en-US"/>
        </a:p>
      </dgm:t>
    </dgm:pt>
    <dgm:pt modelId="{C9A2CC47-E5D7-9749-AAF7-499B737A23EE}" type="pres">
      <dgm:prSet presAssocID="{4ADADB00-CF40-43DB-A0C4-32BED5C2EE57}" presName="vert1" presStyleCnt="0"/>
      <dgm:spPr/>
    </dgm:pt>
  </dgm:ptLst>
  <dgm:cxnLst>
    <dgm:cxn modelId="{97EA4624-BF70-4128-B4FE-87CE47000969}" srcId="{C5F9F87C-4225-4356-9C9A-73D2FF55AB50}" destId="{4ADADB00-CF40-43DB-A0C4-32BED5C2EE57}" srcOrd="17" destOrd="0" parTransId="{0F45F19A-9A7A-4FD8-A519-CA4F761D048D}" sibTransId="{7E38CA40-AE20-444D-9D8B-19E29FA8090A}"/>
    <dgm:cxn modelId="{9EDE60F4-E530-6642-8304-E4E79FA8A3AA}" type="presOf" srcId="{9C157D4E-471F-4F6D-9384-2A07BB4CABA7}" destId="{4EDAF49B-0E5A-CA44-934E-882BAC1873FA}" srcOrd="0" destOrd="0" presId="urn:microsoft.com/office/officeart/2008/layout/LinedList"/>
    <dgm:cxn modelId="{1EEDCFC3-419B-41D4-8A20-D7F14EE747B7}" srcId="{C5F9F87C-4225-4356-9C9A-73D2FF55AB50}" destId="{0F1514F1-7356-4547-B572-CEFDC573A554}" srcOrd="8" destOrd="0" parTransId="{4B01D066-FD20-42D8-87E3-AAFD620C9A48}" sibTransId="{7BC0440B-3DCD-4CD4-A3B2-474B910FED39}"/>
    <dgm:cxn modelId="{DE86C42B-8043-4338-B295-EAC05A048405}" srcId="{C5F9F87C-4225-4356-9C9A-73D2FF55AB50}" destId="{D00F2740-77FE-4FE1-A583-E0A9D4C064E1}" srcOrd="12" destOrd="0" parTransId="{81907FAA-27EA-4D50-A393-0D55DD0E99C7}" sibTransId="{35614C94-DEBF-48B3-8A32-3761C141D81C}"/>
    <dgm:cxn modelId="{A87A02DE-22F7-4DA5-8DEA-26A82E67EFB4}" srcId="{C5F9F87C-4225-4356-9C9A-73D2FF55AB50}" destId="{DF49ADF5-98C1-4DA5-824B-EE060CD9EA0A}" srcOrd="3" destOrd="0" parTransId="{8265B8E4-CC1C-4267-A662-FD5FAD62AF6B}" sibTransId="{4676AB1D-1C66-40BF-BB8A-F50FBDF17FE4}"/>
    <dgm:cxn modelId="{C5DD34A3-FFDD-45EB-9B15-30D32E42BAA7}" srcId="{C5F9F87C-4225-4356-9C9A-73D2FF55AB50}" destId="{7A2EDE3F-411D-4F02-8DD6-C42FC22A9189}" srcOrd="1" destOrd="0" parTransId="{B16A36CE-95AD-46F5-B44B-25578AB408DA}" sibTransId="{55FAE0A6-1146-4962-AEF8-EFC1658F8FDB}"/>
    <dgm:cxn modelId="{A890DBC5-C3AF-4D3A-8BA6-F37AB3D5071F}" srcId="{C5F9F87C-4225-4356-9C9A-73D2FF55AB50}" destId="{E81BD5E4-0B4A-4F9F-B9EA-9D26EBA44000}" srcOrd="11" destOrd="0" parTransId="{E341D0EA-BE5D-4C89-91DA-5B4848B98038}" sibTransId="{FE880235-D386-430B-8C05-E062179D98F2}"/>
    <dgm:cxn modelId="{C56112D2-C240-5C4C-9D66-37101C1104D1}" type="presOf" srcId="{3254E941-B783-430F-93EA-2322DABA5C46}" destId="{DCD52E0B-2CE4-4244-A118-44112BD1E649}" srcOrd="0" destOrd="0" presId="urn:microsoft.com/office/officeart/2008/layout/LinedList"/>
    <dgm:cxn modelId="{15862F50-0115-5A4D-B298-AA1BA30075A3}" type="presOf" srcId="{23CA1CCC-D34A-4786-AB1E-58664A155E8D}" destId="{19623122-7E19-3E46-8D80-FB79FD698301}" srcOrd="0" destOrd="0" presId="urn:microsoft.com/office/officeart/2008/layout/LinedList"/>
    <dgm:cxn modelId="{587AB9F4-6535-4B1C-90A0-77A632B96DB5}" srcId="{C5F9F87C-4225-4356-9C9A-73D2FF55AB50}" destId="{1D6238DF-72DE-40DB-A392-79F6D665E540}" srcOrd="15" destOrd="0" parTransId="{639ED22F-9FD7-4E5A-A456-AAA036ADDFAE}" sibTransId="{0C3D5A8A-0CC7-4689-B9A1-8DECCE2D3FB9}"/>
    <dgm:cxn modelId="{AD47F246-FC11-8440-AED9-4CD46EA0B14D}" type="presOf" srcId="{0F1514F1-7356-4547-B572-CEFDC573A554}" destId="{6ECB3121-CEE9-FE4D-B53E-E6EB7CCD9A6F}" srcOrd="0" destOrd="0" presId="urn:microsoft.com/office/officeart/2008/layout/LinedList"/>
    <dgm:cxn modelId="{AEB4ED12-C47B-8947-8B21-54E9E3FADA62}" type="presOf" srcId="{C4076154-EBB8-43E5-BC15-2FFD73560F82}" destId="{EF59F5F9-3003-014E-870F-84FB112BE22F}" srcOrd="0" destOrd="0" presId="urn:microsoft.com/office/officeart/2008/layout/LinedList"/>
    <dgm:cxn modelId="{71C3EE09-36A6-8840-9BCB-B3A727049978}" type="presOf" srcId="{78337FB2-4D37-407F-AB85-763BFE8641D8}" destId="{4ED97203-D9D8-7244-B242-4B88A01EF275}" srcOrd="0" destOrd="0" presId="urn:microsoft.com/office/officeart/2008/layout/LinedList"/>
    <dgm:cxn modelId="{14A5A1D1-6746-407D-85CF-45186F577984}" srcId="{C5F9F87C-4225-4356-9C9A-73D2FF55AB50}" destId="{9C157D4E-471F-4F6D-9384-2A07BB4CABA7}" srcOrd="7" destOrd="0" parTransId="{73AC51B6-561F-410B-82F3-E8AD78763726}" sibTransId="{A0928A90-B92C-4816-89C3-3F477DDC639A}"/>
    <dgm:cxn modelId="{70927075-4237-4875-AD6B-7D95DF049278}" srcId="{C5F9F87C-4225-4356-9C9A-73D2FF55AB50}" destId="{78337FB2-4D37-407F-AB85-763BFE8641D8}" srcOrd="10" destOrd="0" parTransId="{E28E955A-3182-4491-A154-5F3AB69AEFA5}" sibTransId="{0481D74C-BCA2-4582-91EE-818728E7A358}"/>
    <dgm:cxn modelId="{5EA25119-1993-4180-876F-DBB124F6CA85}" srcId="{C5F9F87C-4225-4356-9C9A-73D2FF55AB50}" destId="{3B0F2BC3-84CC-4910-A1C4-9BCD8FDBC2D4}" srcOrd="16" destOrd="0" parTransId="{D8CBDE94-CCC8-462E-B881-75E31711AC5B}" sibTransId="{F9416483-BF15-450B-BCD2-D579BF6B5F06}"/>
    <dgm:cxn modelId="{89790446-791F-B84F-A1D6-9F0B5CB404F6}" type="presOf" srcId="{CA46354B-5B55-451D-8906-6EB03B47C624}" destId="{3753262C-785A-7E4A-A084-B47EA58DEF11}" srcOrd="0" destOrd="0" presId="urn:microsoft.com/office/officeart/2008/layout/LinedList"/>
    <dgm:cxn modelId="{B6E15484-C646-DC40-A782-EFFDCC46A33F}" type="presOf" srcId="{D00F2740-77FE-4FE1-A583-E0A9D4C064E1}" destId="{773D7C0A-A4E9-CF4F-AB0B-21585F8D590D}" srcOrd="0" destOrd="0" presId="urn:microsoft.com/office/officeart/2008/layout/LinedList"/>
    <dgm:cxn modelId="{EF1AD719-A2E9-474D-AE5C-F6D762BDB664}" srcId="{C5F9F87C-4225-4356-9C9A-73D2FF55AB50}" destId="{F90B84EC-088E-466B-A8F2-0A4B37E4A34C}" srcOrd="6" destOrd="0" parTransId="{8BA0FFE4-D1FF-4531-AADD-1D88880FB7A8}" sibTransId="{9D94A37D-F0A6-42B2-83DE-7EB144D871E1}"/>
    <dgm:cxn modelId="{A7AD474A-7D69-426C-AB17-F99EBF301B03}" srcId="{C5F9F87C-4225-4356-9C9A-73D2FF55AB50}" destId="{3254E941-B783-430F-93EA-2322DABA5C46}" srcOrd="0" destOrd="0" parTransId="{F8DC2A14-23C2-4C66-9A70-A0E8373D575C}" sibTransId="{F8360EF2-8541-405E-B92A-5DEFA975DF0C}"/>
    <dgm:cxn modelId="{812B86C4-6FDC-D649-BE92-C1FDF2CDEDEC}" type="presOf" srcId="{C8CB1115-231A-4C93-AE52-50D50CE16AE7}" destId="{63E8FC6D-5C5F-6D4F-BDB8-90366864AF81}" srcOrd="0" destOrd="0" presId="urn:microsoft.com/office/officeart/2008/layout/LinedList"/>
    <dgm:cxn modelId="{D7FE4C26-34A9-4049-8512-6BA770DF7B9A}" type="presOf" srcId="{3B0F2BC3-84CC-4910-A1C4-9BCD8FDBC2D4}" destId="{33D47E7C-4A4D-A141-BCE6-C745B3783127}" srcOrd="0" destOrd="0" presId="urn:microsoft.com/office/officeart/2008/layout/LinedList"/>
    <dgm:cxn modelId="{E4029AC0-420E-4716-88D2-6F63420E19FA}" srcId="{C5F9F87C-4225-4356-9C9A-73D2FF55AB50}" destId="{C8CB1115-231A-4C93-AE52-50D50CE16AE7}" srcOrd="4" destOrd="0" parTransId="{E94C1F47-C705-4556-B2D5-AAF488F3DFAE}" sibTransId="{1641686E-E1D4-4407-A302-1582B2B80AAD}"/>
    <dgm:cxn modelId="{FC5D530A-DF48-F349-BEE3-ED485D1FD822}" type="presOf" srcId="{E81BD5E4-0B4A-4F9F-B9EA-9D26EBA44000}" destId="{650F5493-4337-1F4B-AA57-1F59864BB9B9}" srcOrd="0" destOrd="0" presId="urn:microsoft.com/office/officeart/2008/layout/LinedList"/>
    <dgm:cxn modelId="{7B77B50E-2641-DA4A-93B2-C9B3E3093184}" type="presOf" srcId="{C5F9F87C-4225-4356-9C9A-73D2FF55AB50}" destId="{BB14F3F3-B964-DC4C-B164-E19C7FFCA9FF}" srcOrd="0" destOrd="0" presId="urn:microsoft.com/office/officeart/2008/layout/LinedList"/>
    <dgm:cxn modelId="{DAA96A48-5080-40A9-9D95-03BE45685FBF}" srcId="{C5F9F87C-4225-4356-9C9A-73D2FF55AB50}" destId="{C4076154-EBB8-43E5-BC15-2FFD73560F82}" srcOrd="2" destOrd="0" parTransId="{38D1B096-957C-4763-983E-6335DFAF12DF}" sibTransId="{29484DAE-D64B-4BCE-9FFC-15C363A13E95}"/>
    <dgm:cxn modelId="{33BEC0FA-4BAD-BE4D-8630-4B20C5C4B2F3}" type="presOf" srcId="{4ADADB00-CF40-43DB-A0C4-32BED5C2EE57}" destId="{07A569C7-1951-BC40-A449-F2D4473B7AA6}" srcOrd="0" destOrd="0" presId="urn:microsoft.com/office/officeart/2008/layout/LinedList"/>
    <dgm:cxn modelId="{87BADF3E-8278-4908-973A-1D214E735084}" srcId="{C5F9F87C-4225-4356-9C9A-73D2FF55AB50}" destId="{4D750B57-B238-42A6-9A52-AA7F11CE800B}" srcOrd="5" destOrd="0" parTransId="{BE02CD8B-4B4F-4A36-B672-2922EB2C8A2A}" sibTransId="{92A697DB-3263-4753-9133-429151B71C2A}"/>
    <dgm:cxn modelId="{CF346CA0-3835-4BDA-AF60-7393B65723AC}" srcId="{C5F9F87C-4225-4356-9C9A-73D2FF55AB50}" destId="{25893EDD-CF04-4EB7-ADCB-11383F80C546}" srcOrd="13" destOrd="0" parTransId="{3B12D28B-1F28-4938-8608-9FC3D178FDF6}" sibTransId="{5A73FCE0-B1E7-4EDB-9548-861C790024CE}"/>
    <dgm:cxn modelId="{6C3FD394-7097-144A-9CDF-0E2D2101BB35}" type="presOf" srcId="{25893EDD-CF04-4EB7-ADCB-11383F80C546}" destId="{DE738B41-16A8-9241-B247-5ACC3675E7FB}" srcOrd="0" destOrd="0" presId="urn:microsoft.com/office/officeart/2008/layout/LinedList"/>
    <dgm:cxn modelId="{6A158FF6-5048-2D4E-91F0-40D9EA0CFB4F}" type="presOf" srcId="{DF49ADF5-98C1-4DA5-824B-EE060CD9EA0A}" destId="{BEF30946-8EA1-4147-8E37-5822BD74AA74}" srcOrd="0" destOrd="0" presId="urn:microsoft.com/office/officeart/2008/layout/LinedList"/>
    <dgm:cxn modelId="{1E93FF75-CF32-4712-AA24-C88BA60CBFF4}" srcId="{C5F9F87C-4225-4356-9C9A-73D2FF55AB50}" destId="{23CA1CCC-D34A-4786-AB1E-58664A155E8D}" srcOrd="14" destOrd="0" parTransId="{E2D350BC-5C6C-4106-B9AE-C8EB464AB4EE}" sibTransId="{73ECC2FF-B1E0-4E83-965F-99446104A824}"/>
    <dgm:cxn modelId="{659F9F62-5D46-4FBF-82DF-E8D811494788}" srcId="{C5F9F87C-4225-4356-9C9A-73D2FF55AB50}" destId="{CA46354B-5B55-451D-8906-6EB03B47C624}" srcOrd="9" destOrd="0" parTransId="{4A9E4377-2499-47FC-98B3-08F44B57CA5D}" sibTransId="{CE0597BF-AC51-4FF3-AA96-7471A072E6AD}"/>
    <dgm:cxn modelId="{1E326061-223E-3749-98CF-519A5FF410EB}" type="presOf" srcId="{F90B84EC-088E-466B-A8F2-0A4B37E4A34C}" destId="{58F1A5EA-80BC-AC48-BD34-BF0078544701}" srcOrd="0" destOrd="0" presId="urn:microsoft.com/office/officeart/2008/layout/LinedList"/>
    <dgm:cxn modelId="{F69D7537-7EE7-E14D-A127-15DFD93E1C49}" type="presOf" srcId="{4D750B57-B238-42A6-9A52-AA7F11CE800B}" destId="{EC77F1CE-DE44-5249-8C08-9F79529C1474}" srcOrd="0" destOrd="0" presId="urn:microsoft.com/office/officeart/2008/layout/LinedList"/>
    <dgm:cxn modelId="{A742DF72-EAB6-FE40-908F-65972A74A644}" type="presOf" srcId="{1D6238DF-72DE-40DB-A392-79F6D665E540}" destId="{BABBBBC9-F93F-7A44-BB78-17C01DD87FC4}" srcOrd="0" destOrd="0" presId="urn:microsoft.com/office/officeart/2008/layout/LinedList"/>
    <dgm:cxn modelId="{9F318B54-9283-C94B-9C5A-2C7FC6F78D8F}" type="presOf" srcId="{7A2EDE3F-411D-4F02-8DD6-C42FC22A9189}" destId="{0E4F425C-3B22-0D4F-B87C-A89F84341E06}" srcOrd="0" destOrd="0" presId="urn:microsoft.com/office/officeart/2008/layout/LinedList"/>
    <dgm:cxn modelId="{959A44FC-8925-F941-8C25-5231B206D2D9}" type="presParOf" srcId="{BB14F3F3-B964-DC4C-B164-E19C7FFCA9FF}" destId="{640C2441-70F8-5640-A043-A985198AEAA6}" srcOrd="0" destOrd="0" presId="urn:microsoft.com/office/officeart/2008/layout/LinedList"/>
    <dgm:cxn modelId="{0E12E637-30DB-8B4F-B05B-B3AD1C6D17A7}" type="presParOf" srcId="{BB14F3F3-B964-DC4C-B164-E19C7FFCA9FF}" destId="{8A52378C-B865-E74E-B065-F03E97BD798B}" srcOrd="1" destOrd="0" presId="urn:microsoft.com/office/officeart/2008/layout/LinedList"/>
    <dgm:cxn modelId="{A07A2ACA-C92E-9043-B669-B0DDA9139E42}" type="presParOf" srcId="{8A52378C-B865-E74E-B065-F03E97BD798B}" destId="{DCD52E0B-2CE4-4244-A118-44112BD1E649}" srcOrd="0" destOrd="0" presId="urn:microsoft.com/office/officeart/2008/layout/LinedList"/>
    <dgm:cxn modelId="{5378F67D-B549-0E43-90D6-0B27465D74A6}" type="presParOf" srcId="{8A52378C-B865-E74E-B065-F03E97BD798B}" destId="{55EA0C04-DC6A-A44E-B322-72ADEE041E06}" srcOrd="1" destOrd="0" presId="urn:microsoft.com/office/officeart/2008/layout/LinedList"/>
    <dgm:cxn modelId="{03577CB8-E6D1-F340-8984-302BDE63C499}" type="presParOf" srcId="{BB14F3F3-B964-DC4C-B164-E19C7FFCA9FF}" destId="{1DC71BC0-867D-0343-BB3C-1879EA90E79F}" srcOrd="2" destOrd="0" presId="urn:microsoft.com/office/officeart/2008/layout/LinedList"/>
    <dgm:cxn modelId="{D740AE11-B7E8-414B-9692-22222A8FD64A}" type="presParOf" srcId="{BB14F3F3-B964-DC4C-B164-E19C7FFCA9FF}" destId="{1842B7B2-9704-A749-9327-E549BADF4BAC}" srcOrd="3" destOrd="0" presId="urn:microsoft.com/office/officeart/2008/layout/LinedList"/>
    <dgm:cxn modelId="{D02E01F0-55AA-D545-8F10-095653E0616A}" type="presParOf" srcId="{1842B7B2-9704-A749-9327-E549BADF4BAC}" destId="{0E4F425C-3B22-0D4F-B87C-A89F84341E06}" srcOrd="0" destOrd="0" presId="urn:microsoft.com/office/officeart/2008/layout/LinedList"/>
    <dgm:cxn modelId="{E6D0239A-BF4C-B24A-99DF-01D020424B7F}" type="presParOf" srcId="{1842B7B2-9704-A749-9327-E549BADF4BAC}" destId="{16D20A1E-B54F-6E40-B4CD-54A133CCCAA9}" srcOrd="1" destOrd="0" presId="urn:microsoft.com/office/officeart/2008/layout/LinedList"/>
    <dgm:cxn modelId="{37B64A19-8D18-1D42-B00C-3173256D821E}" type="presParOf" srcId="{BB14F3F3-B964-DC4C-B164-E19C7FFCA9FF}" destId="{DE3F49DB-1573-FE46-B467-1949A6727E3A}" srcOrd="4" destOrd="0" presId="urn:microsoft.com/office/officeart/2008/layout/LinedList"/>
    <dgm:cxn modelId="{63D0FC8A-F6A0-C346-A4D7-1874D3BF0153}" type="presParOf" srcId="{BB14F3F3-B964-DC4C-B164-E19C7FFCA9FF}" destId="{90052CBB-465D-5B44-B66F-9777BBF5F75B}" srcOrd="5" destOrd="0" presId="urn:microsoft.com/office/officeart/2008/layout/LinedList"/>
    <dgm:cxn modelId="{9B0DBC2E-35C9-3F46-A16E-54CDD8C5DECE}" type="presParOf" srcId="{90052CBB-465D-5B44-B66F-9777BBF5F75B}" destId="{EF59F5F9-3003-014E-870F-84FB112BE22F}" srcOrd="0" destOrd="0" presId="urn:microsoft.com/office/officeart/2008/layout/LinedList"/>
    <dgm:cxn modelId="{AD19C872-83C4-3C4F-A1B4-B22422E9CD65}" type="presParOf" srcId="{90052CBB-465D-5B44-B66F-9777BBF5F75B}" destId="{DE47A432-4C58-7746-A185-223D5A7C65B4}" srcOrd="1" destOrd="0" presId="urn:microsoft.com/office/officeart/2008/layout/LinedList"/>
    <dgm:cxn modelId="{4AF920BF-263B-8348-B639-9A7D498AEC8B}" type="presParOf" srcId="{BB14F3F3-B964-DC4C-B164-E19C7FFCA9FF}" destId="{05D8B856-7899-FE4C-9E0C-D8E7884E761A}" srcOrd="6" destOrd="0" presId="urn:microsoft.com/office/officeart/2008/layout/LinedList"/>
    <dgm:cxn modelId="{BDBC3FD7-CB86-824D-BE80-66B831818D91}" type="presParOf" srcId="{BB14F3F3-B964-DC4C-B164-E19C7FFCA9FF}" destId="{C9417A0E-171E-5044-861C-5BB5CD6D7218}" srcOrd="7" destOrd="0" presId="urn:microsoft.com/office/officeart/2008/layout/LinedList"/>
    <dgm:cxn modelId="{8E6993BA-521E-B044-82EB-B28F1A3487EF}" type="presParOf" srcId="{C9417A0E-171E-5044-861C-5BB5CD6D7218}" destId="{BEF30946-8EA1-4147-8E37-5822BD74AA74}" srcOrd="0" destOrd="0" presId="urn:microsoft.com/office/officeart/2008/layout/LinedList"/>
    <dgm:cxn modelId="{B339B393-B42D-7248-9B67-1227CA4FB5EA}" type="presParOf" srcId="{C9417A0E-171E-5044-861C-5BB5CD6D7218}" destId="{82AE45BE-91B3-1649-8B46-34A03F05327E}" srcOrd="1" destOrd="0" presId="urn:microsoft.com/office/officeart/2008/layout/LinedList"/>
    <dgm:cxn modelId="{0946B68F-6AD6-1C40-903E-2F68024BF1C0}" type="presParOf" srcId="{BB14F3F3-B964-DC4C-B164-E19C7FFCA9FF}" destId="{9A16B53D-4150-B948-9C99-49B5D068D953}" srcOrd="8" destOrd="0" presId="urn:microsoft.com/office/officeart/2008/layout/LinedList"/>
    <dgm:cxn modelId="{466D09B6-ADCF-234E-90FC-3D77BA64B22F}" type="presParOf" srcId="{BB14F3F3-B964-DC4C-B164-E19C7FFCA9FF}" destId="{219796EF-32E6-EF4A-A06A-812005969223}" srcOrd="9" destOrd="0" presId="urn:microsoft.com/office/officeart/2008/layout/LinedList"/>
    <dgm:cxn modelId="{9FCAF514-7090-804E-B109-DBA59F721AA5}" type="presParOf" srcId="{219796EF-32E6-EF4A-A06A-812005969223}" destId="{63E8FC6D-5C5F-6D4F-BDB8-90366864AF81}" srcOrd="0" destOrd="0" presId="urn:microsoft.com/office/officeart/2008/layout/LinedList"/>
    <dgm:cxn modelId="{A8A83564-C2F6-854C-9965-8610E47D9528}" type="presParOf" srcId="{219796EF-32E6-EF4A-A06A-812005969223}" destId="{F8781937-35D2-9947-8CCB-029DE816750B}" srcOrd="1" destOrd="0" presId="urn:microsoft.com/office/officeart/2008/layout/LinedList"/>
    <dgm:cxn modelId="{4A50367B-D942-BC48-924F-54C0633F2083}" type="presParOf" srcId="{BB14F3F3-B964-DC4C-B164-E19C7FFCA9FF}" destId="{9D20778B-AE7E-9D45-A9B3-E5DC990C1911}" srcOrd="10" destOrd="0" presId="urn:microsoft.com/office/officeart/2008/layout/LinedList"/>
    <dgm:cxn modelId="{A6898992-06F3-0E4F-9A78-7B42982EC587}" type="presParOf" srcId="{BB14F3F3-B964-DC4C-B164-E19C7FFCA9FF}" destId="{AF096452-540A-404E-A6C7-4528C869CB97}" srcOrd="11" destOrd="0" presId="urn:microsoft.com/office/officeart/2008/layout/LinedList"/>
    <dgm:cxn modelId="{83367C97-72E8-3B45-81C3-3C63A9751718}" type="presParOf" srcId="{AF096452-540A-404E-A6C7-4528C869CB97}" destId="{EC77F1CE-DE44-5249-8C08-9F79529C1474}" srcOrd="0" destOrd="0" presId="urn:microsoft.com/office/officeart/2008/layout/LinedList"/>
    <dgm:cxn modelId="{F938D5DE-4002-7B48-88FB-A70D3F4CBA79}" type="presParOf" srcId="{AF096452-540A-404E-A6C7-4528C869CB97}" destId="{E735B48A-AD7D-C141-9126-2C1181AC9CBF}" srcOrd="1" destOrd="0" presId="urn:microsoft.com/office/officeart/2008/layout/LinedList"/>
    <dgm:cxn modelId="{82FE5D68-18E1-8743-BD17-413989933996}" type="presParOf" srcId="{BB14F3F3-B964-DC4C-B164-E19C7FFCA9FF}" destId="{2680B5E8-E581-DC42-AB51-065FA21BF920}" srcOrd="12" destOrd="0" presId="urn:microsoft.com/office/officeart/2008/layout/LinedList"/>
    <dgm:cxn modelId="{EB86EA29-DD01-7049-BF34-9E95796428C3}" type="presParOf" srcId="{BB14F3F3-B964-DC4C-B164-E19C7FFCA9FF}" destId="{5371F76E-1664-0F44-8E71-D52C76C415E8}" srcOrd="13" destOrd="0" presId="urn:microsoft.com/office/officeart/2008/layout/LinedList"/>
    <dgm:cxn modelId="{2040E781-2DED-F543-B369-39D2FAB5EE43}" type="presParOf" srcId="{5371F76E-1664-0F44-8E71-D52C76C415E8}" destId="{58F1A5EA-80BC-AC48-BD34-BF0078544701}" srcOrd="0" destOrd="0" presId="urn:microsoft.com/office/officeart/2008/layout/LinedList"/>
    <dgm:cxn modelId="{310D532F-2B88-6A4F-93BD-364112FC826A}" type="presParOf" srcId="{5371F76E-1664-0F44-8E71-D52C76C415E8}" destId="{EF16CC9B-2B2C-704F-B473-EBAECDC72712}" srcOrd="1" destOrd="0" presId="urn:microsoft.com/office/officeart/2008/layout/LinedList"/>
    <dgm:cxn modelId="{87172181-6E1F-594B-88D8-649C2DE136D1}" type="presParOf" srcId="{BB14F3F3-B964-DC4C-B164-E19C7FFCA9FF}" destId="{E0C51C1C-F98C-B243-BEF1-0E01AEDF5A1E}" srcOrd="14" destOrd="0" presId="urn:microsoft.com/office/officeart/2008/layout/LinedList"/>
    <dgm:cxn modelId="{A7C92237-7310-5C4C-98D8-6265945F9104}" type="presParOf" srcId="{BB14F3F3-B964-DC4C-B164-E19C7FFCA9FF}" destId="{D50F03C5-6BFC-414D-BE78-8EF5B426535D}" srcOrd="15" destOrd="0" presId="urn:microsoft.com/office/officeart/2008/layout/LinedList"/>
    <dgm:cxn modelId="{5918DA13-C8E7-3948-8B61-DAC95285DC85}" type="presParOf" srcId="{D50F03C5-6BFC-414D-BE78-8EF5B426535D}" destId="{4EDAF49B-0E5A-CA44-934E-882BAC1873FA}" srcOrd="0" destOrd="0" presId="urn:microsoft.com/office/officeart/2008/layout/LinedList"/>
    <dgm:cxn modelId="{F3AB000B-6FB7-1641-97D1-B7B6A6F85A5A}" type="presParOf" srcId="{D50F03C5-6BFC-414D-BE78-8EF5B426535D}" destId="{508BD753-E08F-2744-8B81-4CB630C5177F}" srcOrd="1" destOrd="0" presId="urn:microsoft.com/office/officeart/2008/layout/LinedList"/>
    <dgm:cxn modelId="{1953C98F-1790-0944-ADA7-42E558371602}" type="presParOf" srcId="{BB14F3F3-B964-DC4C-B164-E19C7FFCA9FF}" destId="{C961AB57-F46E-AF4B-860E-C038970AF0C6}" srcOrd="16" destOrd="0" presId="urn:microsoft.com/office/officeart/2008/layout/LinedList"/>
    <dgm:cxn modelId="{879D3DF8-4421-2F4A-8C0E-017E97E9FFD7}" type="presParOf" srcId="{BB14F3F3-B964-DC4C-B164-E19C7FFCA9FF}" destId="{FCF02EB8-5467-F64C-A1C9-53B481EA71C2}" srcOrd="17" destOrd="0" presId="urn:microsoft.com/office/officeart/2008/layout/LinedList"/>
    <dgm:cxn modelId="{F01B4F5A-AB96-6A4C-AD8A-52183F1930B6}" type="presParOf" srcId="{FCF02EB8-5467-F64C-A1C9-53B481EA71C2}" destId="{6ECB3121-CEE9-FE4D-B53E-E6EB7CCD9A6F}" srcOrd="0" destOrd="0" presId="urn:microsoft.com/office/officeart/2008/layout/LinedList"/>
    <dgm:cxn modelId="{40F85F41-DEC0-B346-99C4-BB94A73FAE0D}" type="presParOf" srcId="{FCF02EB8-5467-F64C-A1C9-53B481EA71C2}" destId="{AE5E3B6B-999B-0F4C-AFD9-D8905715EBA2}" srcOrd="1" destOrd="0" presId="urn:microsoft.com/office/officeart/2008/layout/LinedList"/>
    <dgm:cxn modelId="{50CAF413-F226-DC48-AADF-50CC5E2D3136}" type="presParOf" srcId="{BB14F3F3-B964-DC4C-B164-E19C7FFCA9FF}" destId="{4B6EF409-3F7F-2243-ACB8-33DE2B49419D}" srcOrd="18" destOrd="0" presId="urn:microsoft.com/office/officeart/2008/layout/LinedList"/>
    <dgm:cxn modelId="{26CEB184-22D0-3B46-A4A4-8937BC196941}" type="presParOf" srcId="{BB14F3F3-B964-DC4C-B164-E19C7FFCA9FF}" destId="{C44A4DD2-CDFC-804A-A13F-81EE0B9C27A0}" srcOrd="19" destOrd="0" presId="urn:microsoft.com/office/officeart/2008/layout/LinedList"/>
    <dgm:cxn modelId="{0B153F26-0DD7-4C40-ADB5-1C1CCFEADA56}" type="presParOf" srcId="{C44A4DD2-CDFC-804A-A13F-81EE0B9C27A0}" destId="{3753262C-785A-7E4A-A084-B47EA58DEF11}" srcOrd="0" destOrd="0" presId="urn:microsoft.com/office/officeart/2008/layout/LinedList"/>
    <dgm:cxn modelId="{05D5C982-A745-C941-8CDA-B39F3794989F}" type="presParOf" srcId="{C44A4DD2-CDFC-804A-A13F-81EE0B9C27A0}" destId="{1412C623-9D01-1F4D-8119-F4CB5A08448E}" srcOrd="1" destOrd="0" presId="urn:microsoft.com/office/officeart/2008/layout/LinedList"/>
    <dgm:cxn modelId="{7BE19C18-C74D-BB47-A164-D0ECFA25F4C0}" type="presParOf" srcId="{BB14F3F3-B964-DC4C-B164-E19C7FFCA9FF}" destId="{5C5A10FD-1504-F846-BDA1-FC5C4AC907BA}" srcOrd="20" destOrd="0" presId="urn:microsoft.com/office/officeart/2008/layout/LinedList"/>
    <dgm:cxn modelId="{4603DBDE-92E2-DE41-BD96-58B188C3615E}" type="presParOf" srcId="{BB14F3F3-B964-DC4C-B164-E19C7FFCA9FF}" destId="{6B15571D-B88E-E041-A6BB-1840473EFB43}" srcOrd="21" destOrd="0" presId="urn:microsoft.com/office/officeart/2008/layout/LinedList"/>
    <dgm:cxn modelId="{36C8AAA6-6C33-EE46-9C1C-98BEC16DC855}" type="presParOf" srcId="{6B15571D-B88E-E041-A6BB-1840473EFB43}" destId="{4ED97203-D9D8-7244-B242-4B88A01EF275}" srcOrd="0" destOrd="0" presId="urn:microsoft.com/office/officeart/2008/layout/LinedList"/>
    <dgm:cxn modelId="{00A0632B-A8A9-6942-B437-D76921F2DAD8}" type="presParOf" srcId="{6B15571D-B88E-E041-A6BB-1840473EFB43}" destId="{17F70F78-285E-F344-841B-4A1541DA2BC5}" srcOrd="1" destOrd="0" presId="urn:microsoft.com/office/officeart/2008/layout/LinedList"/>
    <dgm:cxn modelId="{C8F9DAD7-9D9F-9C49-A3DD-4859D21423BE}" type="presParOf" srcId="{BB14F3F3-B964-DC4C-B164-E19C7FFCA9FF}" destId="{43C88FE0-98D5-4B48-BAF6-BA70EBAB29DB}" srcOrd="22" destOrd="0" presId="urn:microsoft.com/office/officeart/2008/layout/LinedList"/>
    <dgm:cxn modelId="{C04761AE-9B7A-9540-AFD7-55640718A92F}" type="presParOf" srcId="{BB14F3F3-B964-DC4C-B164-E19C7FFCA9FF}" destId="{7BFDBACD-302B-C746-B4A4-9099FE59440E}" srcOrd="23" destOrd="0" presId="urn:microsoft.com/office/officeart/2008/layout/LinedList"/>
    <dgm:cxn modelId="{8EFD8C6A-B388-A04E-BDCE-B1A9481E072C}" type="presParOf" srcId="{7BFDBACD-302B-C746-B4A4-9099FE59440E}" destId="{650F5493-4337-1F4B-AA57-1F59864BB9B9}" srcOrd="0" destOrd="0" presId="urn:microsoft.com/office/officeart/2008/layout/LinedList"/>
    <dgm:cxn modelId="{D60A8D7D-460F-8E4A-9B09-C47A617D06EB}" type="presParOf" srcId="{7BFDBACD-302B-C746-B4A4-9099FE59440E}" destId="{FEA822D0-6EC9-1E4D-9D1B-D07408A56824}" srcOrd="1" destOrd="0" presId="urn:microsoft.com/office/officeart/2008/layout/LinedList"/>
    <dgm:cxn modelId="{B52FB223-E6C7-3547-8BBC-DCE791212873}" type="presParOf" srcId="{BB14F3F3-B964-DC4C-B164-E19C7FFCA9FF}" destId="{FB61F8C5-DDE4-FE49-8953-50FBAF00C2FA}" srcOrd="24" destOrd="0" presId="urn:microsoft.com/office/officeart/2008/layout/LinedList"/>
    <dgm:cxn modelId="{EB8F88D7-9E01-8D41-A41D-137E3C968A0C}" type="presParOf" srcId="{BB14F3F3-B964-DC4C-B164-E19C7FFCA9FF}" destId="{8AEF780A-ECEF-0F4F-BDDF-751FCB2448C7}" srcOrd="25" destOrd="0" presId="urn:microsoft.com/office/officeart/2008/layout/LinedList"/>
    <dgm:cxn modelId="{9E0FC416-4B8C-B34C-BEB0-CC6EFB744050}" type="presParOf" srcId="{8AEF780A-ECEF-0F4F-BDDF-751FCB2448C7}" destId="{773D7C0A-A4E9-CF4F-AB0B-21585F8D590D}" srcOrd="0" destOrd="0" presId="urn:microsoft.com/office/officeart/2008/layout/LinedList"/>
    <dgm:cxn modelId="{788C5197-300E-DE4E-83BA-C5B56F89446B}" type="presParOf" srcId="{8AEF780A-ECEF-0F4F-BDDF-751FCB2448C7}" destId="{7436CF69-48D7-9247-BE38-57BCECB4B01D}" srcOrd="1" destOrd="0" presId="urn:microsoft.com/office/officeart/2008/layout/LinedList"/>
    <dgm:cxn modelId="{CA2C7DD3-AA13-B04C-85D6-4D5C65F36AB3}" type="presParOf" srcId="{BB14F3F3-B964-DC4C-B164-E19C7FFCA9FF}" destId="{0DDCB5A8-F7D7-CB47-899E-01CBE88B43C8}" srcOrd="26" destOrd="0" presId="urn:microsoft.com/office/officeart/2008/layout/LinedList"/>
    <dgm:cxn modelId="{B453C622-5679-A942-A473-F0CB65A45724}" type="presParOf" srcId="{BB14F3F3-B964-DC4C-B164-E19C7FFCA9FF}" destId="{B7698A92-9C3F-DF43-AC74-3670F51E2EDF}" srcOrd="27" destOrd="0" presId="urn:microsoft.com/office/officeart/2008/layout/LinedList"/>
    <dgm:cxn modelId="{519ED474-160B-934F-8987-45239B4DEEA2}" type="presParOf" srcId="{B7698A92-9C3F-DF43-AC74-3670F51E2EDF}" destId="{DE738B41-16A8-9241-B247-5ACC3675E7FB}" srcOrd="0" destOrd="0" presId="urn:microsoft.com/office/officeart/2008/layout/LinedList"/>
    <dgm:cxn modelId="{4CC8BA76-9273-8E49-AA96-011C20A55B57}" type="presParOf" srcId="{B7698A92-9C3F-DF43-AC74-3670F51E2EDF}" destId="{5CFCB57C-153D-5E40-A613-05544265C5C3}" srcOrd="1" destOrd="0" presId="urn:microsoft.com/office/officeart/2008/layout/LinedList"/>
    <dgm:cxn modelId="{009CBFAE-30E8-DC4A-AB10-120000ABAB89}" type="presParOf" srcId="{BB14F3F3-B964-DC4C-B164-E19C7FFCA9FF}" destId="{E5570385-C042-1E44-B97E-219BEFB0D3DE}" srcOrd="28" destOrd="0" presId="urn:microsoft.com/office/officeart/2008/layout/LinedList"/>
    <dgm:cxn modelId="{8629867F-C871-E749-8C09-2BD308601F58}" type="presParOf" srcId="{BB14F3F3-B964-DC4C-B164-E19C7FFCA9FF}" destId="{26C62F6C-7A61-5A44-8F1F-596BC0266A31}" srcOrd="29" destOrd="0" presId="urn:microsoft.com/office/officeart/2008/layout/LinedList"/>
    <dgm:cxn modelId="{5FCC27E5-0F2F-B449-BFAE-33DF15CF8D9A}" type="presParOf" srcId="{26C62F6C-7A61-5A44-8F1F-596BC0266A31}" destId="{19623122-7E19-3E46-8D80-FB79FD698301}" srcOrd="0" destOrd="0" presId="urn:microsoft.com/office/officeart/2008/layout/LinedList"/>
    <dgm:cxn modelId="{CCF525BE-B8A2-9C4D-8453-80BD0B4D0AAA}" type="presParOf" srcId="{26C62F6C-7A61-5A44-8F1F-596BC0266A31}" destId="{25F442FB-E4AA-3943-8EC4-F233512100F6}" srcOrd="1" destOrd="0" presId="urn:microsoft.com/office/officeart/2008/layout/LinedList"/>
    <dgm:cxn modelId="{60D1315C-0D86-3444-AB30-D09C23A43DEE}" type="presParOf" srcId="{BB14F3F3-B964-DC4C-B164-E19C7FFCA9FF}" destId="{7FD22F06-1158-6544-960C-32701D49F5EB}" srcOrd="30" destOrd="0" presId="urn:microsoft.com/office/officeart/2008/layout/LinedList"/>
    <dgm:cxn modelId="{6F9B9D48-EF8E-2C4E-81AF-A10DAC067FF2}" type="presParOf" srcId="{BB14F3F3-B964-DC4C-B164-E19C7FFCA9FF}" destId="{4CF3D27E-CB67-9D44-99C6-40032163A774}" srcOrd="31" destOrd="0" presId="urn:microsoft.com/office/officeart/2008/layout/LinedList"/>
    <dgm:cxn modelId="{B738A886-8CF8-A74B-BC3B-227EBB787CF0}" type="presParOf" srcId="{4CF3D27E-CB67-9D44-99C6-40032163A774}" destId="{BABBBBC9-F93F-7A44-BB78-17C01DD87FC4}" srcOrd="0" destOrd="0" presId="urn:microsoft.com/office/officeart/2008/layout/LinedList"/>
    <dgm:cxn modelId="{1C4C9AD2-AC90-AE4C-A249-EACE954EE079}" type="presParOf" srcId="{4CF3D27E-CB67-9D44-99C6-40032163A774}" destId="{6397430A-13C4-E04C-BF12-3D0572CE710C}" srcOrd="1" destOrd="0" presId="urn:microsoft.com/office/officeart/2008/layout/LinedList"/>
    <dgm:cxn modelId="{9551C2F5-63E5-3A47-9A13-5648F5A8ED31}" type="presParOf" srcId="{BB14F3F3-B964-DC4C-B164-E19C7FFCA9FF}" destId="{F56B21AD-A504-104A-9B63-24673B801CCF}" srcOrd="32" destOrd="0" presId="urn:microsoft.com/office/officeart/2008/layout/LinedList"/>
    <dgm:cxn modelId="{CDC38320-2D51-B34B-96A8-1F466D6B87B6}" type="presParOf" srcId="{BB14F3F3-B964-DC4C-B164-E19C7FFCA9FF}" destId="{8026D800-63E7-1A4D-B065-41FB82101E15}" srcOrd="33" destOrd="0" presId="urn:microsoft.com/office/officeart/2008/layout/LinedList"/>
    <dgm:cxn modelId="{34D73B33-6758-3D40-A5A3-53DF135FE95F}" type="presParOf" srcId="{8026D800-63E7-1A4D-B065-41FB82101E15}" destId="{33D47E7C-4A4D-A141-BCE6-C745B3783127}" srcOrd="0" destOrd="0" presId="urn:microsoft.com/office/officeart/2008/layout/LinedList"/>
    <dgm:cxn modelId="{0F3B475A-DB55-3B42-918C-112389E24ED3}" type="presParOf" srcId="{8026D800-63E7-1A4D-B065-41FB82101E15}" destId="{3EFBFAD2-C8F7-234E-A26C-B193ADB86806}" srcOrd="1" destOrd="0" presId="urn:microsoft.com/office/officeart/2008/layout/LinedList"/>
    <dgm:cxn modelId="{1AFFFC2B-BEE2-444E-BD60-CDA493C80330}" type="presParOf" srcId="{BB14F3F3-B964-DC4C-B164-E19C7FFCA9FF}" destId="{4AB80A7B-20F7-5847-BD35-E3C82A5A9D17}" srcOrd="34" destOrd="0" presId="urn:microsoft.com/office/officeart/2008/layout/LinedList"/>
    <dgm:cxn modelId="{A47F8C6E-6C21-134F-B656-C5A5FC134009}" type="presParOf" srcId="{BB14F3F3-B964-DC4C-B164-E19C7FFCA9FF}" destId="{D24629FD-812C-B749-ACF9-50749BA6BAA1}" srcOrd="35" destOrd="0" presId="urn:microsoft.com/office/officeart/2008/layout/LinedList"/>
    <dgm:cxn modelId="{4C106B5E-635E-C24B-84D4-7AEDE983B23E}" type="presParOf" srcId="{D24629FD-812C-B749-ACF9-50749BA6BAA1}" destId="{07A569C7-1951-BC40-A449-F2D4473B7AA6}" srcOrd="0" destOrd="0" presId="urn:microsoft.com/office/officeart/2008/layout/LinedList"/>
    <dgm:cxn modelId="{DF05FB8F-7A0F-C042-BEC2-949121D1D50A}" type="presParOf" srcId="{D24629FD-812C-B749-ACF9-50749BA6BAA1}" destId="{C9A2CC47-E5D7-9749-AAF7-499B737A23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B9E62D-9795-4E76-BE0C-B901C4EA135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761BC19-0A52-45B1-9B93-2DC7B38F3337}">
      <dgm:prSet/>
      <dgm:spPr/>
      <dgm:t>
        <a:bodyPr/>
        <a:lstStyle/>
        <a:p>
          <a:r>
            <a:rPr lang="tr-TR"/>
            <a:t>For 30 minutes, we will be preparing our presentations on the materials we have developed, chosen, adapted and share it with all the partners</a:t>
          </a:r>
          <a:endParaRPr lang="en-US"/>
        </a:p>
      </dgm:t>
    </dgm:pt>
    <dgm:pt modelId="{633AC683-7885-466B-A6D6-9C722FA260E0}" type="parTrans" cxnId="{57C4ED5E-004F-451E-9DCE-6E385CF0F3D4}">
      <dgm:prSet/>
      <dgm:spPr/>
      <dgm:t>
        <a:bodyPr/>
        <a:lstStyle/>
        <a:p>
          <a:endParaRPr lang="en-US"/>
        </a:p>
      </dgm:t>
    </dgm:pt>
    <dgm:pt modelId="{14441CC3-1D78-471E-8CCE-DC2EF4011B0B}" type="sibTrans" cxnId="{57C4ED5E-004F-451E-9DCE-6E385CF0F3D4}">
      <dgm:prSet/>
      <dgm:spPr/>
      <dgm:t>
        <a:bodyPr/>
        <a:lstStyle/>
        <a:p>
          <a:endParaRPr lang="en-US"/>
        </a:p>
      </dgm:t>
    </dgm:pt>
    <dgm:pt modelId="{0F6E744F-385D-4B8A-BFD3-68CD6B193B8A}">
      <dgm:prSet/>
      <dgm:spPr/>
      <dgm:t>
        <a:bodyPr/>
        <a:lstStyle/>
        <a:p>
          <a:r>
            <a:rPr lang="tr-TR"/>
            <a:t>Later on, once we receive feedback, we will have time to revise the template of material (groups)</a:t>
          </a:r>
          <a:endParaRPr lang="en-US"/>
        </a:p>
      </dgm:t>
    </dgm:pt>
    <dgm:pt modelId="{D1EF43AA-E07E-4C4E-9D92-AD82A2073832}" type="parTrans" cxnId="{14B2C729-8083-44D6-8495-46A0FEF5B674}">
      <dgm:prSet/>
      <dgm:spPr/>
      <dgm:t>
        <a:bodyPr/>
        <a:lstStyle/>
        <a:p>
          <a:endParaRPr lang="en-US"/>
        </a:p>
      </dgm:t>
    </dgm:pt>
    <dgm:pt modelId="{59382E8A-B62A-457D-8C52-E7D9DD0ADBA7}" type="sibTrans" cxnId="{14B2C729-8083-44D6-8495-46A0FEF5B674}">
      <dgm:prSet/>
      <dgm:spPr/>
      <dgm:t>
        <a:bodyPr/>
        <a:lstStyle/>
        <a:p>
          <a:endParaRPr lang="en-US"/>
        </a:p>
      </dgm:t>
    </dgm:pt>
    <dgm:pt modelId="{4E387812-D993-4091-97C5-BD2968A295D2}">
      <dgm:prSet/>
      <dgm:spPr/>
      <dgm:t>
        <a:bodyPr/>
        <a:lstStyle/>
        <a:p>
          <a:r>
            <a:rPr lang="tr-TR"/>
            <a:t>Finally, we will send them to Dr. Abacıoğlu for feedback tonight and get initial feedback tomorrow.</a:t>
          </a:r>
          <a:endParaRPr lang="en-US"/>
        </a:p>
      </dgm:t>
    </dgm:pt>
    <dgm:pt modelId="{77699AA8-5472-457A-A55E-478FB519FD2B}" type="parTrans" cxnId="{E5769263-83D1-493D-9128-4FF82ACC56E2}">
      <dgm:prSet/>
      <dgm:spPr/>
      <dgm:t>
        <a:bodyPr/>
        <a:lstStyle/>
        <a:p>
          <a:endParaRPr lang="en-US"/>
        </a:p>
      </dgm:t>
    </dgm:pt>
    <dgm:pt modelId="{5176C65E-47E9-4E6E-86C5-C336EC2BBA94}" type="sibTrans" cxnId="{E5769263-83D1-493D-9128-4FF82ACC56E2}">
      <dgm:prSet/>
      <dgm:spPr/>
      <dgm:t>
        <a:bodyPr/>
        <a:lstStyle/>
        <a:p>
          <a:endParaRPr lang="en-US"/>
        </a:p>
      </dgm:t>
    </dgm:pt>
    <dgm:pt modelId="{BC8D7FFF-3866-284D-ABC9-E047411FF978}" type="pres">
      <dgm:prSet presAssocID="{ECB9E62D-9795-4E76-BE0C-B901C4EA13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2713CC-2505-AC4E-8FF8-0EC36AD7BCE6}" type="pres">
      <dgm:prSet presAssocID="{1761BC19-0A52-45B1-9B93-2DC7B38F333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252E3-B7CA-FA48-BF8F-8AE2A1818343}" type="pres">
      <dgm:prSet presAssocID="{14441CC3-1D78-471E-8CCE-DC2EF4011B0B}" presName="spacer" presStyleCnt="0"/>
      <dgm:spPr/>
    </dgm:pt>
    <dgm:pt modelId="{F1304E0C-2029-9C43-9C79-EDF33007B809}" type="pres">
      <dgm:prSet presAssocID="{0F6E744F-385D-4B8A-BFD3-68CD6B193B8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52AD-CD7E-7A4D-BD37-12AC35D683CF}" type="pres">
      <dgm:prSet presAssocID="{59382E8A-B62A-457D-8C52-E7D9DD0ADBA7}" presName="spacer" presStyleCnt="0"/>
      <dgm:spPr/>
    </dgm:pt>
    <dgm:pt modelId="{3F3D51F7-1960-6B40-98B0-271D0B7D99B6}" type="pres">
      <dgm:prSet presAssocID="{4E387812-D993-4091-97C5-BD2968A295D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3CCEA6-D9B6-1A46-A335-F9B3A6D604A8}" type="presOf" srcId="{ECB9E62D-9795-4E76-BE0C-B901C4EA1352}" destId="{BC8D7FFF-3866-284D-ABC9-E047411FF978}" srcOrd="0" destOrd="0" presId="urn:microsoft.com/office/officeart/2005/8/layout/vList2"/>
    <dgm:cxn modelId="{14B2C729-8083-44D6-8495-46A0FEF5B674}" srcId="{ECB9E62D-9795-4E76-BE0C-B901C4EA1352}" destId="{0F6E744F-385D-4B8A-BFD3-68CD6B193B8A}" srcOrd="1" destOrd="0" parTransId="{D1EF43AA-E07E-4C4E-9D92-AD82A2073832}" sibTransId="{59382E8A-B62A-457D-8C52-E7D9DD0ADBA7}"/>
    <dgm:cxn modelId="{96FBC735-AD98-344D-8B78-B1B995F0B386}" type="presOf" srcId="{1761BC19-0A52-45B1-9B93-2DC7B38F3337}" destId="{CC2713CC-2505-AC4E-8FF8-0EC36AD7BCE6}" srcOrd="0" destOrd="0" presId="urn:microsoft.com/office/officeart/2005/8/layout/vList2"/>
    <dgm:cxn modelId="{57C4ED5E-004F-451E-9DCE-6E385CF0F3D4}" srcId="{ECB9E62D-9795-4E76-BE0C-B901C4EA1352}" destId="{1761BC19-0A52-45B1-9B93-2DC7B38F3337}" srcOrd="0" destOrd="0" parTransId="{633AC683-7885-466B-A6D6-9C722FA260E0}" sibTransId="{14441CC3-1D78-471E-8CCE-DC2EF4011B0B}"/>
    <dgm:cxn modelId="{BB0A6856-DDF2-1D41-9B9B-114C8BC9A830}" type="presOf" srcId="{0F6E744F-385D-4B8A-BFD3-68CD6B193B8A}" destId="{F1304E0C-2029-9C43-9C79-EDF33007B809}" srcOrd="0" destOrd="0" presId="urn:microsoft.com/office/officeart/2005/8/layout/vList2"/>
    <dgm:cxn modelId="{5BE614EC-10C1-9F46-B4B9-E6E4EB9E65AC}" type="presOf" srcId="{4E387812-D993-4091-97C5-BD2968A295D2}" destId="{3F3D51F7-1960-6B40-98B0-271D0B7D99B6}" srcOrd="0" destOrd="0" presId="urn:microsoft.com/office/officeart/2005/8/layout/vList2"/>
    <dgm:cxn modelId="{E5769263-83D1-493D-9128-4FF82ACC56E2}" srcId="{ECB9E62D-9795-4E76-BE0C-B901C4EA1352}" destId="{4E387812-D993-4091-97C5-BD2968A295D2}" srcOrd="2" destOrd="0" parTransId="{77699AA8-5472-457A-A55E-478FB519FD2B}" sibTransId="{5176C65E-47E9-4E6E-86C5-C336EC2BBA94}"/>
    <dgm:cxn modelId="{45449BF3-9E20-D64A-BCF0-F471A2C554C6}" type="presParOf" srcId="{BC8D7FFF-3866-284D-ABC9-E047411FF978}" destId="{CC2713CC-2505-AC4E-8FF8-0EC36AD7BCE6}" srcOrd="0" destOrd="0" presId="urn:microsoft.com/office/officeart/2005/8/layout/vList2"/>
    <dgm:cxn modelId="{36CB5A4F-087C-2443-A93B-92899E721329}" type="presParOf" srcId="{BC8D7FFF-3866-284D-ABC9-E047411FF978}" destId="{9AE252E3-B7CA-FA48-BF8F-8AE2A1818343}" srcOrd="1" destOrd="0" presId="urn:microsoft.com/office/officeart/2005/8/layout/vList2"/>
    <dgm:cxn modelId="{BCADFCD3-EAAF-E144-9670-927A5AC9FE2D}" type="presParOf" srcId="{BC8D7FFF-3866-284D-ABC9-E047411FF978}" destId="{F1304E0C-2029-9C43-9C79-EDF33007B809}" srcOrd="2" destOrd="0" presId="urn:microsoft.com/office/officeart/2005/8/layout/vList2"/>
    <dgm:cxn modelId="{D4731343-527E-F141-95D3-B20BFCDAF625}" type="presParOf" srcId="{BC8D7FFF-3866-284D-ABC9-E047411FF978}" destId="{AB3752AD-CD7E-7A4D-BD37-12AC35D683CF}" srcOrd="3" destOrd="0" presId="urn:microsoft.com/office/officeart/2005/8/layout/vList2"/>
    <dgm:cxn modelId="{C41537C6-FEDB-6845-A131-615029AEBA11}" type="presParOf" srcId="{BC8D7FFF-3866-284D-ABC9-E047411FF978}" destId="{3F3D51F7-1960-6B40-98B0-271D0B7D99B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43BD63-8282-4C92-B6D6-367288B3CEFF}" type="doc">
      <dgm:prSet loTypeId="urn:microsoft.com/office/officeart/2017/3/layout/DropPinTimeline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C446789-8838-4076-965E-8EBF28A7C14A}">
      <dgm:prSet/>
      <dgm:spPr/>
      <dgm:t>
        <a:bodyPr/>
        <a:lstStyle/>
        <a:p>
          <a:r>
            <a:rPr lang="en-US"/>
            <a:t>9:30 – 10:30</a:t>
          </a:r>
        </a:p>
      </dgm:t>
    </dgm:pt>
    <dgm:pt modelId="{D1EF3F6A-161B-43F4-8901-63D96ABA94E8}" type="parTrans" cxnId="{42A7AC2F-7F25-4D9E-A602-A1CB007FFDDC}">
      <dgm:prSet/>
      <dgm:spPr/>
      <dgm:t>
        <a:bodyPr/>
        <a:lstStyle/>
        <a:p>
          <a:endParaRPr lang="en-US"/>
        </a:p>
      </dgm:t>
    </dgm:pt>
    <dgm:pt modelId="{E1A9640A-386B-4A48-8312-D08A6018F9C6}" type="sibTrans" cxnId="{42A7AC2F-7F25-4D9E-A602-A1CB007FFDDC}">
      <dgm:prSet/>
      <dgm:spPr/>
      <dgm:t>
        <a:bodyPr/>
        <a:lstStyle/>
        <a:p>
          <a:endParaRPr lang="en-US"/>
        </a:p>
      </dgm:t>
    </dgm:pt>
    <dgm:pt modelId="{5093B7A7-AA87-49BC-808C-164692A1A24A}">
      <dgm:prSet/>
      <dgm:spPr/>
      <dgm:t>
        <a:bodyPr/>
        <a:lstStyle/>
        <a:p>
          <a:r>
            <a:rPr lang="en-US"/>
            <a:t>Dr. Ceren Abacıoğlu Training (Revisions and Suggestions)</a:t>
          </a:r>
        </a:p>
      </dgm:t>
    </dgm:pt>
    <dgm:pt modelId="{E4253F9E-4B7B-4486-B5FB-1CF9BC90E837}" type="parTrans" cxnId="{D50AF317-5F74-41C8-B025-C4B98443E647}">
      <dgm:prSet/>
      <dgm:spPr/>
      <dgm:t>
        <a:bodyPr/>
        <a:lstStyle/>
        <a:p>
          <a:endParaRPr lang="en-US"/>
        </a:p>
      </dgm:t>
    </dgm:pt>
    <dgm:pt modelId="{61C2E31F-482A-4CA5-A2D5-DC748A51A60F}" type="sibTrans" cxnId="{D50AF317-5F74-41C8-B025-C4B98443E647}">
      <dgm:prSet/>
      <dgm:spPr/>
      <dgm:t>
        <a:bodyPr/>
        <a:lstStyle/>
        <a:p>
          <a:endParaRPr lang="en-US"/>
        </a:p>
      </dgm:t>
    </dgm:pt>
    <dgm:pt modelId="{B8511FFF-1B40-4209-B30A-6C00506ADF9C}">
      <dgm:prSet/>
      <dgm:spPr/>
      <dgm:t>
        <a:bodyPr/>
        <a:lstStyle/>
        <a:p>
          <a:r>
            <a:rPr lang="en-US"/>
            <a:t>10:30 – 10:40</a:t>
          </a:r>
        </a:p>
      </dgm:t>
    </dgm:pt>
    <dgm:pt modelId="{76C42BFC-25B7-4327-846B-2B404D8E441A}" type="parTrans" cxnId="{573C076C-09CD-490E-B081-BB396CC27AF4}">
      <dgm:prSet/>
      <dgm:spPr/>
      <dgm:t>
        <a:bodyPr/>
        <a:lstStyle/>
        <a:p>
          <a:endParaRPr lang="en-US"/>
        </a:p>
      </dgm:t>
    </dgm:pt>
    <dgm:pt modelId="{4DC4E5B4-5EFD-4E47-9BB0-2660C396455B}" type="sibTrans" cxnId="{573C076C-09CD-490E-B081-BB396CC27AF4}">
      <dgm:prSet/>
      <dgm:spPr/>
      <dgm:t>
        <a:bodyPr/>
        <a:lstStyle/>
        <a:p>
          <a:endParaRPr lang="en-US"/>
        </a:p>
      </dgm:t>
    </dgm:pt>
    <dgm:pt modelId="{6C540129-4317-4CD3-AE10-1B95BB56447B}">
      <dgm:prSet/>
      <dgm:spPr/>
      <dgm:t>
        <a:bodyPr/>
        <a:lstStyle/>
        <a:p>
          <a:r>
            <a:rPr lang="en-US"/>
            <a:t>Coffee Break</a:t>
          </a:r>
        </a:p>
      </dgm:t>
    </dgm:pt>
    <dgm:pt modelId="{D0AA1998-F293-4172-9F04-B3883169BE75}" type="parTrans" cxnId="{6E92C050-2D14-4E40-809F-A7E33E3B33EA}">
      <dgm:prSet/>
      <dgm:spPr/>
      <dgm:t>
        <a:bodyPr/>
        <a:lstStyle/>
        <a:p>
          <a:endParaRPr lang="en-US"/>
        </a:p>
      </dgm:t>
    </dgm:pt>
    <dgm:pt modelId="{B94183C4-AFC2-4246-9FEB-EF99C354E83C}" type="sibTrans" cxnId="{6E92C050-2D14-4E40-809F-A7E33E3B33EA}">
      <dgm:prSet/>
      <dgm:spPr/>
      <dgm:t>
        <a:bodyPr/>
        <a:lstStyle/>
        <a:p>
          <a:endParaRPr lang="en-US"/>
        </a:p>
      </dgm:t>
    </dgm:pt>
    <dgm:pt modelId="{A2BC61B6-1B30-4496-8BD6-AEC593DE464C}">
      <dgm:prSet/>
      <dgm:spPr/>
      <dgm:t>
        <a:bodyPr/>
        <a:lstStyle/>
        <a:p>
          <a:r>
            <a:rPr lang="en-US"/>
            <a:t>10:40 – 11:10</a:t>
          </a:r>
        </a:p>
      </dgm:t>
    </dgm:pt>
    <dgm:pt modelId="{C89556F4-C706-4BAB-991F-8961D02AB7BC}" type="parTrans" cxnId="{BA3E0059-13CB-42FB-880C-C86EDC359657}">
      <dgm:prSet/>
      <dgm:spPr/>
      <dgm:t>
        <a:bodyPr/>
        <a:lstStyle/>
        <a:p>
          <a:endParaRPr lang="en-US"/>
        </a:p>
      </dgm:t>
    </dgm:pt>
    <dgm:pt modelId="{195915CB-D89E-467A-BB96-19A715284E29}" type="sibTrans" cxnId="{BA3E0059-13CB-42FB-880C-C86EDC359657}">
      <dgm:prSet/>
      <dgm:spPr/>
      <dgm:t>
        <a:bodyPr/>
        <a:lstStyle/>
        <a:p>
          <a:endParaRPr lang="en-US"/>
        </a:p>
      </dgm:t>
    </dgm:pt>
    <dgm:pt modelId="{F9DDE31A-7880-4862-A5C7-08E30CC576B2}">
      <dgm:prSet/>
      <dgm:spPr/>
      <dgm:t>
        <a:bodyPr/>
        <a:lstStyle/>
        <a:p>
          <a:r>
            <a:rPr lang="en-US"/>
            <a:t>Survey Results (Maria)</a:t>
          </a:r>
        </a:p>
      </dgm:t>
    </dgm:pt>
    <dgm:pt modelId="{78F9EFFB-52E4-4991-A43B-071B79E4F920}" type="parTrans" cxnId="{ECEF3341-AC11-493E-A9E0-6F54ABC39C5A}">
      <dgm:prSet/>
      <dgm:spPr/>
      <dgm:t>
        <a:bodyPr/>
        <a:lstStyle/>
        <a:p>
          <a:endParaRPr lang="en-US"/>
        </a:p>
      </dgm:t>
    </dgm:pt>
    <dgm:pt modelId="{D5787686-D347-4CDD-9F9B-D0D350D268F6}" type="sibTrans" cxnId="{ECEF3341-AC11-493E-A9E0-6F54ABC39C5A}">
      <dgm:prSet/>
      <dgm:spPr/>
      <dgm:t>
        <a:bodyPr/>
        <a:lstStyle/>
        <a:p>
          <a:endParaRPr lang="en-US"/>
        </a:p>
      </dgm:t>
    </dgm:pt>
    <dgm:pt modelId="{21D9913D-B72B-4A4D-B8E0-E3D4AC17F7F7}">
      <dgm:prSet/>
      <dgm:spPr/>
      <dgm:t>
        <a:bodyPr/>
        <a:lstStyle/>
        <a:p>
          <a:r>
            <a:rPr lang="en-US"/>
            <a:t>11:10 – 12:00</a:t>
          </a:r>
        </a:p>
      </dgm:t>
    </dgm:pt>
    <dgm:pt modelId="{F84868EB-8B3D-48AE-8569-D5FC1A17F965}" type="parTrans" cxnId="{A149FBFB-5314-4DF9-81B4-5463FC1D798E}">
      <dgm:prSet/>
      <dgm:spPr/>
      <dgm:t>
        <a:bodyPr/>
        <a:lstStyle/>
        <a:p>
          <a:endParaRPr lang="en-US"/>
        </a:p>
      </dgm:t>
    </dgm:pt>
    <dgm:pt modelId="{64F4CBC3-05B0-434C-AD2B-6DD88F9DFEF5}" type="sibTrans" cxnId="{A149FBFB-5314-4DF9-81B4-5463FC1D798E}">
      <dgm:prSet/>
      <dgm:spPr/>
      <dgm:t>
        <a:bodyPr/>
        <a:lstStyle/>
        <a:p>
          <a:endParaRPr lang="en-US"/>
        </a:p>
      </dgm:t>
    </dgm:pt>
    <dgm:pt modelId="{93DEFB7F-62B2-4C31-8DD4-7C55322C213E}">
      <dgm:prSet/>
      <dgm:spPr/>
      <dgm:t>
        <a:bodyPr/>
        <a:lstStyle/>
        <a:p>
          <a:r>
            <a:rPr lang="en-US"/>
            <a:t>Looking ahead and Final remarks</a:t>
          </a:r>
        </a:p>
      </dgm:t>
    </dgm:pt>
    <dgm:pt modelId="{87941F13-F3DA-42F2-9E60-911D8F4DB67F}" type="parTrans" cxnId="{E4CE7321-05F9-4727-8C85-10FEACFB8046}">
      <dgm:prSet/>
      <dgm:spPr/>
      <dgm:t>
        <a:bodyPr/>
        <a:lstStyle/>
        <a:p>
          <a:endParaRPr lang="en-US"/>
        </a:p>
      </dgm:t>
    </dgm:pt>
    <dgm:pt modelId="{C558511D-5A7A-49AD-884D-ACF4F4AFD2EC}" type="sibTrans" cxnId="{E4CE7321-05F9-4727-8C85-10FEACFB8046}">
      <dgm:prSet/>
      <dgm:spPr/>
      <dgm:t>
        <a:bodyPr/>
        <a:lstStyle/>
        <a:p>
          <a:endParaRPr lang="en-US"/>
        </a:p>
      </dgm:t>
    </dgm:pt>
    <dgm:pt modelId="{E750C709-3E6C-5A4D-A235-F6380CB5B6DC}" type="pres">
      <dgm:prSet presAssocID="{1E43BD63-8282-4C92-B6D6-367288B3CEFF}" presName="root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C409C69-0034-2F44-B526-B32C346B3740}" type="pres">
      <dgm:prSet presAssocID="{1E43BD63-8282-4C92-B6D6-367288B3CEFF}" presName="divider" presStyleLbl="fgAcc1" presStyleIdx="0" presStyleCnt="5"/>
      <dgm:spPr/>
    </dgm:pt>
    <dgm:pt modelId="{E6B06A6A-67B5-3847-8805-318B98FF4EB4}" type="pres">
      <dgm:prSet presAssocID="{1E43BD63-8282-4C92-B6D6-367288B3CEFF}" presName="nodes" presStyleCnt="0">
        <dgm:presLayoutVars>
          <dgm:chMax/>
          <dgm:chPref/>
          <dgm:animLvl val="lvl"/>
        </dgm:presLayoutVars>
      </dgm:prSet>
      <dgm:spPr/>
    </dgm:pt>
    <dgm:pt modelId="{4E7BA92E-F5C4-894E-A155-6F10B480B2C8}" type="pres">
      <dgm:prSet presAssocID="{CC446789-8838-4076-965E-8EBF28A7C14A}" presName="composite" presStyleCnt="0"/>
      <dgm:spPr/>
    </dgm:pt>
    <dgm:pt modelId="{525A24B1-2E6F-694E-AAF6-0BD4BADB0781}" type="pres">
      <dgm:prSet presAssocID="{CC446789-8838-4076-965E-8EBF28A7C14A}" presName="ConnectorPoint" presStyleLbl="lnNode1" presStyleIdx="0" presStyleCnt="4"/>
      <dgm:spPr/>
    </dgm:pt>
    <dgm:pt modelId="{92A3955D-9F48-B54F-8644-4A42A16695A3}" type="pres">
      <dgm:prSet presAssocID="{CC446789-8838-4076-965E-8EBF28A7C14A}" presName="DropPinPlaceHolder" presStyleCnt="0"/>
      <dgm:spPr/>
    </dgm:pt>
    <dgm:pt modelId="{60234474-AD6D-A549-A16F-ED5CF6458B31}" type="pres">
      <dgm:prSet presAssocID="{CC446789-8838-4076-965E-8EBF28A7C14A}" presName="DropPin" presStyleLbl="alignNode1" presStyleIdx="0" presStyleCnt="4"/>
      <dgm:spPr/>
    </dgm:pt>
    <dgm:pt modelId="{D37A9A8A-9B43-A445-B362-309C0217029B}" type="pres">
      <dgm:prSet presAssocID="{CC446789-8838-4076-965E-8EBF28A7C14A}" presName="Ellipse" presStyleLbl="fgAcc1" presStyleIdx="1" presStyleCnt="5"/>
      <dgm:spPr/>
    </dgm:pt>
    <dgm:pt modelId="{B059B118-18AE-3C44-8708-5319F0A9BA97}" type="pres">
      <dgm:prSet presAssocID="{CC446789-8838-4076-965E-8EBF28A7C14A}" presName="L2TextContainer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64B9B-A852-1146-9467-7B14F8AA84DC}" type="pres">
      <dgm:prSet presAssocID="{CC446789-8838-4076-965E-8EBF28A7C14A}" presName="L1TextContainer" presStyleLbl="revTx" presStyleIdx="1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EC222-5DE3-C640-B140-F911D6E98A53}" type="pres">
      <dgm:prSet presAssocID="{CC446789-8838-4076-965E-8EBF28A7C14A}" presName="ConnectLine" presStyleLbl="sibTrans1D1" presStyleIdx="0" presStyleCnt="4"/>
      <dgm:spPr/>
    </dgm:pt>
    <dgm:pt modelId="{81EFA1B9-5A23-F94A-857C-C590CFAA7805}" type="pres">
      <dgm:prSet presAssocID="{CC446789-8838-4076-965E-8EBF28A7C14A}" presName="EmptyPlaceHolder" presStyleCnt="0"/>
      <dgm:spPr/>
    </dgm:pt>
    <dgm:pt modelId="{DA09236C-F4D5-5D43-A75B-E2ADF1B22B5E}" type="pres">
      <dgm:prSet presAssocID="{E1A9640A-386B-4A48-8312-D08A6018F9C6}" presName="spaceBetweenRectangles" presStyleCnt="0"/>
      <dgm:spPr/>
    </dgm:pt>
    <dgm:pt modelId="{DF04A420-9D4E-C044-9D71-905A1D179A51}" type="pres">
      <dgm:prSet presAssocID="{B8511FFF-1B40-4209-B30A-6C00506ADF9C}" presName="composite" presStyleCnt="0"/>
      <dgm:spPr/>
    </dgm:pt>
    <dgm:pt modelId="{B5032FC1-68C6-8843-A3EA-B0B09F7B5E11}" type="pres">
      <dgm:prSet presAssocID="{B8511FFF-1B40-4209-B30A-6C00506ADF9C}" presName="ConnectorPoint" presStyleLbl="lnNode1" presStyleIdx="1" presStyleCnt="4"/>
      <dgm:spPr/>
    </dgm:pt>
    <dgm:pt modelId="{F6005621-7459-934C-8476-BD63AF8597D3}" type="pres">
      <dgm:prSet presAssocID="{B8511FFF-1B40-4209-B30A-6C00506ADF9C}" presName="DropPinPlaceHolder" presStyleCnt="0"/>
      <dgm:spPr/>
    </dgm:pt>
    <dgm:pt modelId="{DDB9E7CC-B525-1C4A-B26D-DB998616F78A}" type="pres">
      <dgm:prSet presAssocID="{B8511FFF-1B40-4209-B30A-6C00506ADF9C}" presName="DropPin" presStyleLbl="alignNode1" presStyleIdx="1" presStyleCnt="4"/>
      <dgm:spPr/>
    </dgm:pt>
    <dgm:pt modelId="{04DC30B5-BAEC-3F47-8A6C-876E55CE1CC3}" type="pres">
      <dgm:prSet presAssocID="{B8511FFF-1B40-4209-B30A-6C00506ADF9C}" presName="Ellipse" presStyleLbl="fgAcc1" presStyleIdx="2" presStyleCnt="5"/>
      <dgm:spPr/>
    </dgm:pt>
    <dgm:pt modelId="{F31615C4-DDB5-9048-9102-6E06453DE861}" type="pres">
      <dgm:prSet presAssocID="{B8511FFF-1B40-4209-B30A-6C00506ADF9C}" presName="L2TextContainer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C2F97-3475-C14B-BEF5-1E5F97CD32DD}" type="pres">
      <dgm:prSet presAssocID="{B8511FFF-1B40-4209-B30A-6C00506ADF9C}" presName="L1TextContainer" presStyleLbl="revTx" presStyleIdx="3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805E5-49AB-B54F-86D5-AE9A80D0F157}" type="pres">
      <dgm:prSet presAssocID="{B8511FFF-1B40-4209-B30A-6C00506ADF9C}" presName="ConnectLine" presStyleLbl="sibTrans1D1" presStyleIdx="1" presStyleCnt="4"/>
      <dgm:spPr/>
    </dgm:pt>
    <dgm:pt modelId="{D425F9D4-ACD5-B742-BA98-F7AC691557FC}" type="pres">
      <dgm:prSet presAssocID="{B8511FFF-1B40-4209-B30A-6C00506ADF9C}" presName="EmptyPlaceHolder" presStyleCnt="0"/>
      <dgm:spPr/>
    </dgm:pt>
    <dgm:pt modelId="{65CECF85-2F67-A346-83BE-21F25EEDAC78}" type="pres">
      <dgm:prSet presAssocID="{4DC4E5B4-5EFD-4E47-9BB0-2660C396455B}" presName="spaceBetweenRectangles" presStyleCnt="0"/>
      <dgm:spPr/>
    </dgm:pt>
    <dgm:pt modelId="{CD25F559-64EB-D24D-BA54-3DAA70763E8A}" type="pres">
      <dgm:prSet presAssocID="{A2BC61B6-1B30-4496-8BD6-AEC593DE464C}" presName="composite" presStyleCnt="0"/>
      <dgm:spPr/>
    </dgm:pt>
    <dgm:pt modelId="{5B5BCC7C-C624-204E-BF0A-8F9E60DA384E}" type="pres">
      <dgm:prSet presAssocID="{A2BC61B6-1B30-4496-8BD6-AEC593DE464C}" presName="ConnectorPoint" presStyleLbl="lnNode1" presStyleIdx="2" presStyleCnt="4"/>
      <dgm:spPr/>
    </dgm:pt>
    <dgm:pt modelId="{0DB92F1A-BD8E-1B42-98EF-4C7861811D6A}" type="pres">
      <dgm:prSet presAssocID="{A2BC61B6-1B30-4496-8BD6-AEC593DE464C}" presName="DropPinPlaceHolder" presStyleCnt="0"/>
      <dgm:spPr/>
    </dgm:pt>
    <dgm:pt modelId="{01C2419D-B5EB-0447-827C-EB71DE31470B}" type="pres">
      <dgm:prSet presAssocID="{A2BC61B6-1B30-4496-8BD6-AEC593DE464C}" presName="DropPin" presStyleLbl="alignNode1" presStyleIdx="2" presStyleCnt="4"/>
      <dgm:spPr/>
    </dgm:pt>
    <dgm:pt modelId="{3F6B5BD1-2E08-C741-95F1-F35ADB6CBE24}" type="pres">
      <dgm:prSet presAssocID="{A2BC61B6-1B30-4496-8BD6-AEC593DE464C}" presName="Ellipse" presStyleLbl="fgAcc1" presStyleIdx="3" presStyleCnt="5"/>
      <dgm:spPr/>
    </dgm:pt>
    <dgm:pt modelId="{45B5F6BA-7FCF-2841-8280-1CC7A6EA6ED9}" type="pres">
      <dgm:prSet presAssocID="{A2BC61B6-1B30-4496-8BD6-AEC593DE464C}" presName="L2TextContainer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AA4DB-C10A-DE42-8EC6-5BAB4FE92000}" type="pres">
      <dgm:prSet presAssocID="{A2BC61B6-1B30-4496-8BD6-AEC593DE464C}" presName="L1TextContainer" presStyleLbl="revTx" presStyleIdx="5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00BAB-F175-4147-BB26-48C4C3A2EB55}" type="pres">
      <dgm:prSet presAssocID="{A2BC61B6-1B30-4496-8BD6-AEC593DE464C}" presName="ConnectLine" presStyleLbl="sibTrans1D1" presStyleIdx="2" presStyleCnt="4"/>
      <dgm:spPr/>
    </dgm:pt>
    <dgm:pt modelId="{2085903F-6C40-1644-875E-018CB1113265}" type="pres">
      <dgm:prSet presAssocID="{A2BC61B6-1B30-4496-8BD6-AEC593DE464C}" presName="EmptyPlaceHolder" presStyleCnt="0"/>
      <dgm:spPr/>
    </dgm:pt>
    <dgm:pt modelId="{E413626D-3752-DD4F-B529-41692102639E}" type="pres">
      <dgm:prSet presAssocID="{195915CB-D89E-467A-BB96-19A715284E29}" presName="spaceBetweenRectangles" presStyleCnt="0"/>
      <dgm:spPr/>
    </dgm:pt>
    <dgm:pt modelId="{C7E35E61-793A-FF4D-96AC-C4CF00C20702}" type="pres">
      <dgm:prSet presAssocID="{21D9913D-B72B-4A4D-B8E0-E3D4AC17F7F7}" presName="composite" presStyleCnt="0"/>
      <dgm:spPr/>
    </dgm:pt>
    <dgm:pt modelId="{0D122978-D97B-964F-869B-1BFF9C02B39F}" type="pres">
      <dgm:prSet presAssocID="{21D9913D-B72B-4A4D-B8E0-E3D4AC17F7F7}" presName="ConnectorPoint" presStyleLbl="lnNode1" presStyleIdx="3" presStyleCnt="4"/>
      <dgm:spPr/>
    </dgm:pt>
    <dgm:pt modelId="{E3ED282D-A2BA-5C40-896F-5AA9F38E8819}" type="pres">
      <dgm:prSet presAssocID="{21D9913D-B72B-4A4D-B8E0-E3D4AC17F7F7}" presName="DropPinPlaceHolder" presStyleCnt="0"/>
      <dgm:spPr/>
    </dgm:pt>
    <dgm:pt modelId="{E4CD2B53-0F3B-9241-BB6E-D7EA7631561A}" type="pres">
      <dgm:prSet presAssocID="{21D9913D-B72B-4A4D-B8E0-E3D4AC17F7F7}" presName="DropPin" presStyleLbl="alignNode1" presStyleIdx="3" presStyleCnt="4"/>
      <dgm:spPr/>
    </dgm:pt>
    <dgm:pt modelId="{1A4D5786-2FD4-2C45-8032-4B75FE8983AA}" type="pres">
      <dgm:prSet presAssocID="{21D9913D-B72B-4A4D-B8E0-E3D4AC17F7F7}" presName="Ellipse" presStyleLbl="fgAcc1" presStyleIdx="4" presStyleCnt="5"/>
      <dgm:spPr/>
    </dgm:pt>
    <dgm:pt modelId="{6F413912-42BF-EA4E-B4E6-D7C47CC4EF02}" type="pres">
      <dgm:prSet presAssocID="{21D9913D-B72B-4A4D-B8E0-E3D4AC17F7F7}" presName="L2TextContainer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3FCAA-E5EB-FE4D-9994-7AF0937F43F7}" type="pres">
      <dgm:prSet presAssocID="{21D9913D-B72B-4A4D-B8E0-E3D4AC17F7F7}" presName="L1TextContainer" presStyleLbl="revTx" presStyleIdx="7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F71C3-B5F3-0649-86D1-187A8F5ECB4F}" type="pres">
      <dgm:prSet presAssocID="{21D9913D-B72B-4A4D-B8E0-E3D4AC17F7F7}" presName="ConnectLine" presStyleLbl="sibTrans1D1" presStyleIdx="3" presStyleCnt="4"/>
      <dgm:spPr/>
    </dgm:pt>
    <dgm:pt modelId="{FF24B101-12BF-AA45-A9A5-F57A52055DFB}" type="pres">
      <dgm:prSet presAssocID="{21D9913D-B72B-4A4D-B8E0-E3D4AC17F7F7}" presName="EmptyPlaceHolder" presStyleCnt="0"/>
      <dgm:spPr/>
    </dgm:pt>
  </dgm:ptLst>
  <dgm:cxnLst>
    <dgm:cxn modelId="{E4CE7321-05F9-4727-8C85-10FEACFB8046}" srcId="{21D9913D-B72B-4A4D-B8E0-E3D4AC17F7F7}" destId="{93DEFB7F-62B2-4C31-8DD4-7C55322C213E}" srcOrd="0" destOrd="0" parTransId="{87941F13-F3DA-42F2-9E60-911D8F4DB67F}" sibTransId="{C558511D-5A7A-49AD-884D-ACF4F4AFD2EC}"/>
    <dgm:cxn modelId="{B2107599-AD2E-FF43-A7ED-91AB80734A71}" type="presOf" srcId="{5093B7A7-AA87-49BC-808C-164692A1A24A}" destId="{B059B118-18AE-3C44-8708-5319F0A9BA97}" srcOrd="0" destOrd="0" presId="urn:microsoft.com/office/officeart/2017/3/layout/DropPinTimeline"/>
    <dgm:cxn modelId="{D81AC0A2-C751-7243-92E2-40EF0CE2DDFB}" type="presOf" srcId="{93DEFB7F-62B2-4C31-8DD4-7C55322C213E}" destId="{6F413912-42BF-EA4E-B4E6-D7C47CC4EF02}" srcOrd="0" destOrd="0" presId="urn:microsoft.com/office/officeart/2017/3/layout/DropPinTimeline"/>
    <dgm:cxn modelId="{A149FBFB-5314-4DF9-81B4-5463FC1D798E}" srcId="{1E43BD63-8282-4C92-B6D6-367288B3CEFF}" destId="{21D9913D-B72B-4A4D-B8E0-E3D4AC17F7F7}" srcOrd="3" destOrd="0" parTransId="{F84868EB-8B3D-48AE-8569-D5FC1A17F965}" sibTransId="{64F4CBC3-05B0-434C-AD2B-6DD88F9DFEF5}"/>
    <dgm:cxn modelId="{97CDAF52-C917-1940-A623-B7F6CD3455E8}" type="presOf" srcId="{CC446789-8838-4076-965E-8EBF28A7C14A}" destId="{06A64B9B-A852-1146-9467-7B14F8AA84DC}" srcOrd="0" destOrd="0" presId="urn:microsoft.com/office/officeart/2017/3/layout/DropPinTimeline"/>
    <dgm:cxn modelId="{573C076C-09CD-490E-B081-BB396CC27AF4}" srcId="{1E43BD63-8282-4C92-B6D6-367288B3CEFF}" destId="{B8511FFF-1B40-4209-B30A-6C00506ADF9C}" srcOrd="1" destOrd="0" parTransId="{76C42BFC-25B7-4327-846B-2B404D8E441A}" sibTransId="{4DC4E5B4-5EFD-4E47-9BB0-2660C396455B}"/>
    <dgm:cxn modelId="{6E92C050-2D14-4E40-809F-A7E33E3B33EA}" srcId="{B8511FFF-1B40-4209-B30A-6C00506ADF9C}" destId="{6C540129-4317-4CD3-AE10-1B95BB56447B}" srcOrd="0" destOrd="0" parTransId="{D0AA1998-F293-4172-9F04-B3883169BE75}" sibTransId="{B94183C4-AFC2-4246-9FEB-EF99C354E83C}"/>
    <dgm:cxn modelId="{7DE31315-0AA8-5B4F-ABD4-3E624874D86B}" type="presOf" srcId="{F9DDE31A-7880-4862-A5C7-08E30CC576B2}" destId="{45B5F6BA-7FCF-2841-8280-1CC7A6EA6ED9}" srcOrd="0" destOrd="0" presId="urn:microsoft.com/office/officeart/2017/3/layout/DropPinTimeline"/>
    <dgm:cxn modelId="{095FA322-BA49-3F4B-835C-BD4B75076ACF}" type="presOf" srcId="{21D9913D-B72B-4A4D-B8E0-E3D4AC17F7F7}" destId="{3163FCAA-E5EB-FE4D-9994-7AF0937F43F7}" srcOrd="0" destOrd="0" presId="urn:microsoft.com/office/officeart/2017/3/layout/DropPinTimeline"/>
    <dgm:cxn modelId="{EBAB7689-7E70-3443-9189-D1552C342A00}" type="presOf" srcId="{A2BC61B6-1B30-4496-8BD6-AEC593DE464C}" destId="{B56AA4DB-C10A-DE42-8EC6-5BAB4FE92000}" srcOrd="0" destOrd="0" presId="urn:microsoft.com/office/officeart/2017/3/layout/DropPinTimeline"/>
    <dgm:cxn modelId="{ECEF3341-AC11-493E-A9E0-6F54ABC39C5A}" srcId="{A2BC61B6-1B30-4496-8BD6-AEC593DE464C}" destId="{F9DDE31A-7880-4862-A5C7-08E30CC576B2}" srcOrd="0" destOrd="0" parTransId="{78F9EFFB-52E4-4991-A43B-071B79E4F920}" sibTransId="{D5787686-D347-4CDD-9F9B-D0D350D268F6}"/>
    <dgm:cxn modelId="{42A7AC2F-7F25-4D9E-A602-A1CB007FFDDC}" srcId="{1E43BD63-8282-4C92-B6D6-367288B3CEFF}" destId="{CC446789-8838-4076-965E-8EBF28A7C14A}" srcOrd="0" destOrd="0" parTransId="{D1EF3F6A-161B-43F4-8901-63D96ABA94E8}" sibTransId="{E1A9640A-386B-4A48-8312-D08A6018F9C6}"/>
    <dgm:cxn modelId="{31EC1D11-F6A1-E04F-8F77-17FF43F2323B}" type="presOf" srcId="{B8511FFF-1B40-4209-B30A-6C00506ADF9C}" destId="{3BCC2F97-3475-C14B-BEF5-1E5F97CD32DD}" srcOrd="0" destOrd="0" presId="urn:microsoft.com/office/officeart/2017/3/layout/DropPinTimeline"/>
    <dgm:cxn modelId="{BA3E0059-13CB-42FB-880C-C86EDC359657}" srcId="{1E43BD63-8282-4C92-B6D6-367288B3CEFF}" destId="{A2BC61B6-1B30-4496-8BD6-AEC593DE464C}" srcOrd="2" destOrd="0" parTransId="{C89556F4-C706-4BAB-991F-8961D02AB7BC}" sibTransId="{195915CB-D89E-467A-BB96-19A715284E29}"/>
    <dgm:cxn modelId="{D50AF317-5F74-41C8-B025-C4B98443E647}" srcId="{CC446789-8838-4076-965E-8EBF28A7C14A}" destId="{5093B7A7-AA87-49BC-808C-164692A1A24A}" srcOrd="0" destOrd="0" parTransId="{E4253F9E-4B7B-4486-B5FB-1CF9BC90E837}" sibTransId="{61C2E31F-482A-4CA5-A2D5-DC748A51A60F}"/>
    <dgm:cxn modelId="{DB9F0631-96FD-2848-B09D-3326E7BD6E0D}" type="presOf" srcId="{6C540129-4317-4CD3-AE10-1B95BB56447B}" destId="{F31615C4-DDB5-9048-9102-6E06453DE861}" srcOrd="0" destOrd="0" presId="urn:microsoft.com/office/officeart/2017/3/layout/DropPinTimeline"/>
    <dgm:cxn modelId="{E5031477-BAB4-1548-923C-7545F4958E78}" type="presOf" srcId="{1E43BD63-8282-4C92-B6D6-367288B3CEFF}" destId="{E750C709-3E6C-5A4D-A235-F6380CB5B6DC}" srcOrd="0" destOrd="0" presId="urn:microsoft.com/office/officeart/2017/3/layout/DropPinTimeline"/>
    <dgm:cxn modelId="{41158FED-6A89-6548-8BC4-D28967FA4642}" type="presParOf" srcId="{E750C709-3E6C-5A4D-A235-F6380CB5B6DC}" destId="{7C409C69-0034-2F44-B526-B32C346B3740}" srcOrd="0" destOrd="0" presId="urn:microsoft.com/office/officeart/2017/3/layout/DropPinTimeline"/>
    <dgm:cxn modelId="{F092A8E2-796F-5649-B269-B043D08D96C8}" type="presParOf" srcId="{E750C709-3E6C-5A4D-A235-F6380CB5B6DC}" destId="{E6B06A6A-67B5-3847-8805-318B98FF4EB4}" srcOrd="1" destOrd="0" presId="urn:microsoft.com/office/officeart/2017/3/layout/DropPinTimeline"/>
    <dgm:cxn modelId="{AB9027C7-9217-1F4B-8537-73479DAD73F5}" type="presParOf" srcId="{E6B06A6A-67B5-3847-8805-318B98FF4EB4}" destId="{4E7BA92E-F5C4-894E-A155-6F10B480B2C8}" srcOrd="0" destOrd="0" presId="urn:microsoft.com/office/officeart/2017/3/layout/DropPinTimeline"/>
    <dgm:cxn modelId="{2E24808A-7388-754A-B2F9-63E9E7A45425}" type="presParOf" srcId="{4E7BA92E-F5C4-894E-A155-6F10B480B2C8}" destId="{525A24B1-2E6F-694E-AAF6-0BD4BADB0781}" srcOrd="0" destOrd="0" presId="urn:microsoft.com/office/officeart/2017/3/layout/DropPinTimeline"/>
    <dgm:cxn modelId="{DD61A191-845A-F643-A3DD-D1546622CE16}" type="presParOf" srcId="{4E7BA92E-F5C4-894E-A155-6F10B480B2C8}" destId="{92A3955D-9F48-B54F-8644-4A42A16695A3}" srcOrd="1" destOrd="0" presId="urn:microsoft.com/office/officeart/2017/3/layout/DropPinTimeline"/>
    <dgm:cxn modelId="{B73D59F0-D54D-7D44-9E2B-FD7D528101B9}" type="presParOf" srcId="{92A3955D-9F48-B54F-8644-4A42A16695A3}" destId="{60234474-AD6D-A549-A16F-ED5CF6458B31}" srcOrd="0" destOrd="0" presId="urn:microsoft.com/office/officeart/2017/3/layout/DropPinTimeline"/>
    <dgm:cxn modelId="{C06EBD24-304C-E54C-B81B-5AB0100E4109}" type="presParOf" srcId="{92A3955D-9F48-B54F-8644-4A42A16695A3}" destId="{D37A9A8A-9B43-A445-B362-309C0217029B}" srcOrd="1" destOrd="0" presId="urn:microsoft.com/office/officeart/2017/3/layout/DropPinTimeline"/>
    <dgm:cxn modelId="{96D4C0EA-A96B-B347-8E9A-2600575529A8}" type="presParOf" srcId="{4E7BA92E-F5C4-894E-A155-6F10B480B2C8}" destId="{B059B118-18AE-3C44-8708-5319F0A9BA97}" srcOrd="2" destOrd="0" presId="urn:microsoft.com/office/officeart/2017/3/layout/DropPinTimeline"/>
    <dgm:cxn modelId="{76657BEB-D8DF-D845-8C99-762BD6DB485A}" type="presParOf" srcId="{4E7BA92E-F5C4-894E-A155-6F10B480B2C8}" destId="{06A64B9B-A852-1146-9467-7B14F8AA84DC}" srcOrd="3" destOrd="0" presId="urn:microsoft.com/office/officeart/2017/3/layout/DropPinTimeline"/>
    <dgm:cxn modelId="{B1FA6FE9-C0BB-C241-B855-3001221B4148}" type="presParOf" srcId="{4E7BA92E-F5C4-894E-A155-6F10B480B2C8}" destId="{138EC222-5DE3-C640-B140-F911D6E98A53}" srcOrd="4" destOrd="0" presId="urn:microsoft.com/office/officeart/2017/3/layout/DropPinTimeline"/>
    <dgm:cxn modelId="{A58655C0-BC4D-A641-AAD1-06CB4394840C}" type="presParOf" srcId="{4E7BA92E-F5C4-894E-A155-6F10B480B2C8}" destId="{81EFA1B9-5A23-F94A-857C-C590CFAA7805}" srcOrd="5" destOrd="0" presId="urn:microsoft.com/office/officeart/2017/3/layout/DropPinTimeline"/>
    <dgm:cxn modelId="{64F38A55-0AF8-2843-9F99-660B30A556CA}" type="presParOf" srcId="{E6B06A6A-67B5-3847-8805-318B98FF4EB4}" destId="{DA09236C-F4D5-5D43-A75B-E2ADF1B22B5E}" srcOrd="1" destOrd="0" presId="urn:microsoft.com/office/officeart/2017/3/layout/DropPinTimeline"/>
    <dgm:cxn modelId="{C21C239F-CBF3-3849-AA4D-62C82CEF134B}" type="presParOf" srcId="{E6B06A6A-67B5-3847-8805-318B98FF4EB4}" destId="{DF04A420-9D4E-C044-9D71-905A1D179A51}" srcOrd="2" destOrd="0" presId="urn:microsoft.com/office/officeart/2017/3/layout/DropPinTimeline"/>
    <dgm:cxn modelId="{10EF4BBC-BC9D-6640-9BBC-A6466C683ED8}" type="presParOf" srcId="{DF04A420-9D4E-C044-9D71-905A1D179A51}" destId="{B5032FC1-68C6-8843-A3EA-B0B09F7B5E11}" srcOrd="0" destOrd="0" presId="urn:microsoft.com/office/officeart/2017/3/layout/DropPinTimeline"/>
    <dgm:cxn modelId="{DBC6085A-2F97-0043-B717-C4F766D748D4}" type="presParOf" srcId="{DF04A420-9D4E-C044-9D71-905A1D179A51}" destId="{F6005621-7459-934C-8476-BD63AF8597D3}" srcOrd="1" destOrd="0" presId="urn:microsoft.com/office/officeart/2017/3/layout/DropPinTimeline"/>
    <dgm:cxn modelId="{E612282E-9221-6646-BDCB-7B062104965A}" type="presParOf" srcId="{F6005621-7459-934C-8476-BD63AF8597D3}" destId="{DDB9E7CC-B525-1C4A-B26D-DB998616F78A}" srcOrd="0" destOrd="0" presId="urn:microsoft.com/office/officeart/2017/3/layout/DropPinTimeline"/>
    <dgm:cxn modelId="{2C2F9BA6-7AD1-7D43-A799-56A5902C760A}" type="presParOf" srcId="{F6005621-7459-934C-8476-BD63AF8597D3}" destId="{04DC30B5-BAEC-3F47-8A6C-876E55CE1CC3}" srcOrd="1" destOrd="0" presId="urn:microsoft.com/office/officeart/2017/3/layout/DropPinTimeline"/>
    <dgm:cxn modelId="{E0939683-0A23-B74A-829E-FFA1C1CB019F}" type="presParOf" srcId="{DF04A420-9D4E-C044-9D71-905A1D179A51}" destId="{F31615C4-DDB5-9048-9102-6E06453DE861}" srcOrd="2" destOrd="0" presId="urn:microsoft.com/office/officeart/2017/3/layout/DropPinTimeline"/>
    <dgm:cxn modelId="{E47BA123-0209-AE42-84A7-4D0F837942D8}" type="presParOf" srcId="{DF04A420-9D4E-C044-9D71-905A1D179A51}" destId="{3BCC2F97-3475-C14B-BEF5-1E5F97CD32DD}" srcOrd="3" destOrd="0" presId="urn:microsoft.com/office/officeart/2017/3/layout/DropPinTimeline"/>
    <dgm:cxn modelId="{F955E341-97F7-5A43-938D-7F139AD899D9}" type="presParOf" srcId="{DF04A420-9D4E-C044-9D71-905A1D179A51}" destId="{A84805E5-49AB-B54F-86D5-AE9A80D0F157}" srcOrd="4" destOrd="0" presId="urn:microsoft.com/office/officeart/2017/3/layout/DropPinTimeline"/>
    <dgm:cxn modelId="{FBD331FF-A887-5B45-8819-E8B702E923A3}" type="presParOf" srcId="{DF04A420-9D4E-C044-9D71-905A1D179A51}" destId="{D425F9D4-ACD5-B742-BA98-F7AC691557FC}" srcOrd="5" destOrd="0" presId="urn:microsoft.com/office/officeart/2017/3/layout/DropPinTimeline"/>
    <dgm:cxn modelId="{1C63C7FC-2306-0548-ACB0-FE12AB62A56C}" type="presParOf" srcId="{E6B06A6A-67B5-3847-8805-318B98FF4EB4}" destId="{65CECF85-2F67-A346-83BE-21F25EEDAC78}" srcOrd="3" destOrd="0" presId="urn:microsoft.com/office/officeart/2017/3/layout/DropPinTimeline"/>
    <dgm:cxn modelId="{37DB6EE6-3329-E146-9747-ADB322E56057}" type="presParOf" srcId="{E6B06A6A-67B5-3847-8805-318B98FF4EB4}" destId="{CD25F559-64EB-D24D-BA54-3DAA70763E8A}" srcOrd="4" destOrd="0" presId="urn:microsoft.com/office/officeart/2017/3/layout/DropPinTimeline"/>
    <dgm:cxn modelId="{823EB4F8-C747-9B45-A235-E5E9AF8BA1A1}" type="presParOf" srcId="{CD25F559-64EB-D24D-BA54-3DAA70763E8A}" destId="{5B5BCC7C-C624-204E-BF0A-8F9E60DA384E}" srcOrd="0" destOrd="0" presId="urn:microsoft.com/office/officeart/2017/3/layout/DropPinTimeline"/>
    <dgm:cxn modelId="{B06EE141-D644-DB49-A183-52A393230292}" type="presParOf" srcId="{CD25F559-64EB-D24D-BA54-3DAA70763E8A}" destId="{0DB92F1A-BD8E-1B42-98EF-4C7861811D6A}" srcOrd="1" destOrd="0" presId="urn:microsoft.com/office/officeart/2017/3/layout/DropPinTimeline"/>
    <dgm:cxn modelId="{23FE41E9-30F4-544D-B420-45E126569E8C}" type="presParOf" srcId="{0DB92F1A-BD8E-1B42-98EF-4C7861811D6A}" destId="{01C2419D-B5EB-0447-827C-EB71DE31470B}" srcOrd="0" destOrd="0" presId="urn:microsoft.com/office/officeart/2017/3/layout/DropPinTimeline"/>
    <dgm:cxn modelId="{E1DBFB4E-9533-2549-B5F8-264FB7DA4031}" type="presParOf" srcId="{0DB92F1A-BD8E-1B42-98EF-4C7861811D6A}" destId="{3F6B5BD1-2E08-C741-95F1-F35ADB6CBE24}" srcOrd="1" destOrd="0" presId="urn:microsoft.com/office/officeart/2017/3/layout/DropPinTimeline"/>
    <dgm:cxn modelId="{945C7FBF-728E-BD4A-A51B-6F82B64769F4}" type="presParOf" srcId="{CD25F559-64EB-D24D-BA54-3DAA70763E8A}" destId="{45B5F6BA-7FCF-2841-8280-1CC7A6EA6ED9}" srcOrd="2" destOrd="0" presId="urn:microsoft.com/office/officeart/2017/3/layout/DropPinTimeline"/>
    <dgm:cxn modelId="{B39CD243-4654-294A-9E87-4D29FAF7298B}" type="presParOf" srcId="{CD25F559-64EB-D24D-BA54-3DAA70763E8A}" destId="{B56AA4DB-C10A-DE42-8EC6-5BAB4FE92000}" srcOrd="3" destOrd="0" presId="urn:microsoft.com/office/officeart/2017/3/layout/DropPinTimeline"/>
    <dgm:cxn modelId="{1C00BBDF-54FE-C746-BD6B-A66B73758A9C}" type="presParOf" srcId="{CD25F559-64EB-D24D-BA54-3DAA70763E8A}" destId="{38600BAB-F175-4147-BB26-48C4C3A2EB55}" srcOrd="4" destOrd="0" presId="urn:microsoft.com/office/officeart/2017/3/layout/DropPinTimeline"/>
    <dgm:cxn modelId="{0B52C964-EF5A-7041-82BA-E2128CE311C0}" type="presParOf" srcId="{CD25F559-64EB-D24D-BA54-3DAA70763E8A}" destId="{2085903F-6C40-1644-875E-018CB1113265}" srcOrd="5" destOrd="0" presId="urn:microsoft.com/office/officeart/2017/3/layout/DropPinTimeline"/>
    <dgm:cxn modelId="{700240DE-3DA2-5341-86C8-9A3141C3B921}" type="presParOf" srcId="{E6B06A6A-67B5-3847-8805-318B98FF4EB4}" destId="{E413626D-3752-DD4F-B529-41692102639E}" srcOrd="5" destOrd="0" presId="urn:microsoft.com/office/officeart/2017/3/layout/DropPinTimeline"/>
    <dgm:cxn modelId="{87BA03E6-6809-B247-90B2-97808E33E551}" type="presParOf" srcId="{E6B06A6A-67B5-3847-8805-318B98FF4EB4}" destId="{C7E35E61-793A-FF4D-96AC-C4CF00C20702}" srcOrd="6" destOrd="0" presId="urn:microsoft.com/office/officeart/2017/3/layout/DropPinTimeline"/>
    <dgm:cxn modelId="{517CB245-026B-B641-B6D0-FC39D5846756}" type="presParOf" srcId="{C7E35E61-793A-FF4D-96AC-C4CF00C20702}" destId="{0D122978-D97B-964F-869B-1BFF9C02B39F}" srcOrd="0" destOrd="0" presId="urn:microsoft.com/office/officeart/2017/3/layout/DropPinTimeline"/>
    <dgm:cxn modelId="{510F932C-60BB-C544-9736-C8D32F1E4F07}" type="presParOf" srcId="{C7E35E61-793A-FF4D-96AC-C4CF00C20702}" destId="{E3ED282D-A2BA-5C40-896F-5AA9F38E8819}" srcOrd="1" destOrd="0" presId="urn:microsoft.com/office/officeart/2017/3/layout/DropPinTimeline"/>
    <dgm:cxn modelId="{5320038F-1541-8347-86DC-F08B9585E0FD}" type="presParOf" srcId="{E3ED282D-A2BA-5C40-896F-5AA9F38E8819}" destId="{E4CD2B53-0F3B-9241-BB6E-D7EA7631561A}" srcOrd="0" destOrd="0" presId="urn:microsoft.com/office/officeart/2017/3/layout/DropPinTimeline"/>
    <dgm:cxn modelId="{46D8E710-130E-F445-A7F0-E5EC901344B0}" type="presParOf" srcId="{E3ED282D-A2BA-5C40-896F-5AA9F38E8819}" destId="{1A4D5786-2FD4-2C45-8032-4B75FE8983AA}" srcOrd="1" destOrd="0" presId="urn:microsoft.com/office/officeart/2017/3/layout/DropPinTimeline"/>
    <dgm:cxn modelId="{989AAF0D-D1A5-6F43-9FDD-A764DB78D28F}" type="presParOf" srcId="{C7E35E61-793A-FF4D-96AC-C4CF00C20702}" destId="{6F413912-42BF-EA4E-B4E6-D7C47CC4EF02}" srcOrd="2" destOrd="0" presId="urn:microsoft.com/office/officeart/2017/3/layout/DropPinTimeline"/>
    <dgm:cxn modelId="{234CE8BB-5F4D-9E4B-BB86-1EA3A182CFC5}" type="presParOf" srcId="{C7E35E61-793A-FF4D-96AC-C4CF00C20702}" destId="{3163FCAA-E5EB-FE4D-9994-7AF0937F43F7}" srcOrd="3" destOrd="0" presId="urn:microsoft.com/office/officeart/2017/3/layout/DropPinTimeline"/>
    <dgm:cxn modelId="{4334F981-F26B-DF43-AA02-626C51794A5A}" type="presParOf" srcId="{C7E35E61-793A-FF4D-96AC-C4CF00C20702}" destId="{0A2F71C3-B5F3-0649-86D1-187A8F5ECB4F}" srcOrd="4" destOrd="0" presId="urn:microsoft.com/office/officeart/2017/3/layout/DropPinTimeline"/>
    <dgm:cxn modelId="{8E86AD88-BD43-AA4F-A2AD-C714BF934240}" type="presParOf" srcId="{C7E35E61-793A-FF4D-96AC-C4CF00C20702}" destId="{FF24B101-12BF-AA45-A9A5-F57A52055DFB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DFB272-0DAF-425B-B74A-5F5937D13591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694B9C8-BB36-40D7-AC3C-C1F8BF79F585}">
      <dgm:prSet/>
      <dgm:spPr/>
      <dgm:t>
        <a:bodyPr/>
        <a:lstStyle/>
        <a:p>
          <a:r>
            <a:rPr lang="en-US"/>
            <a:t>1. Mandate</a:t>
          </a:r>
        </a:p>
      </dgm:t>
    </dgm:pt>
    <dgm:pt modelId="{3E996B9A-8030-47ED-BFA0-4C089DC9CF82}" type="parTrans" cxnId="{B911B129-BF8A-40A0-896D-3693BC0C8CEA}">
      <dgm:prSet/>
      <dgm:spPr/>
      <dgm:t>
        <a:bodyPr/>
        <a:lstStyle/>
        <a:p>
          <a:endParaRPr lang="en-US"/>
        </a:p>
      </dgm:t>
    </dgm:pt>
    <dgm:pt modelId="{A82CAACD-87DC-4A23-A828-5F985CA081D3}" type="sibTrans" cxnId="{B911B129-BF8A-40A0-896D-3693BC0C8CEA}">
      <dgm:prSet/>
      <dgm:spPr/>
      <dgm:t>
        <a:bodyPr/>
        <a:lstStyle/>
        <a:p>
          <a:endParaRPr lang="en-US"/>
        </a:p>
      </dgm:t>
    </dgm:pt>
    <dgm:pt modelId="{1863E758-DE11-406C-B09E-A48FFCE27A69}">
      <dgm:prSet/>
      <dgm:spPr/>
      <dgm:t>
        <a:bodyPr/>
        <a:lstStyle/>
        <a:p>
          <a:r>
            <a:rPr lang="en-US"/>
            <a:t>2. Partner change acceptance form (for Bremen-Chemnitz)</a:t>
          </a:r>
        </a:p>
      </dgm:t>
    </dgm:pt>
    <dgm:pt modelId="{F7C2F776-457E-403D-8001-6B1FFB6EED44}" type="parTrans" cxnId="{D67EC353-9E21-4F0B-97AC-DCB4DF6451F6}">
      <dgm:prSet/>
      <dgm:spPr/>
      <dgm:t>
        <a:bodyPr/>
        <a:lstStyle/>
        <a:p>
          <a:endParaRPr lang="en-US"/>
        </a:p>
      </dgm:t>
    </dgm:pt>
    <dgm:pt modelId="{98958B3A-844F-424D-895D-8B16BD6699B2}" type="sibTrans" cxnId="{D67EC353-9E21-4F0B-97AC-DCB4DF6451F6}">
      <dgm:prSet/>
      <dgm:spPr/>
      <dgm:t>
        <a:bodyPr/>
        <a:lstStyle/>
        <a:p>
          <a:endParaRPr lang="en-US"/>
        </a:p>
      </dgm:t>
    </dgm:pt>
    <dgm:pt modelId="{9BE11334-02B2-4AA3-BCD8-937271E64AEE}">
      <dgm:prSet/>
      <dgm:spPr/>
      <dgm:t>
        <a:bodyPr/>
        <a:lstStyle/>
        <a:p>
          <a:r>
            <a:rPr lang="en-US"/>
            <a:t>3. Confirmation of Affiliation with your institution</a:t>
          </a:r>
        </a:p>
      </dgm:t>
    </dgm:pt>
    <dgm:pt modelId="{6E22B7B5-6C73-4DCE-A9EB-10DAC3D0521A}" type="parTrans" cxnId="{964F22BF-2606-43F1-AE93-988D0B59E78F}">
      <dgm:prSet/>
      <dgm:spPr/>
      <dgm:t>
        <a:bodyPr/>
        <a:lstStyle/>
        <a:p>
          <a:endParaRPr lang="en-US"/>
        </a:p>
      </dgm:t>
    </dgm:pt>
    <dgm:pt modelId="{B9BE438E-EBF8-4389-9126-FC16E16C981C}" type="sibTrans" cxnId="{964F22BF-2606-43F1-AE93-988D0B59E78F}">
      <dgm:prSet/>
      <dgm:spPr/>
      <dgm:t>
        <a:bodyPr/>
        <a:lstStyle/>
        <a:p>
          <a:endParaRPr lang="en-US"/>
        </a:p>
      </dgm:t>
    </dgm:pt>
    <dgm:pt modelId="{DDFA5691-DC5C-463F-83DC-AF02FFE9C996}">
      <dgm:prSet/>
      <dgm:spPr/>
      <dgm:t>
        <a:bodyPr/>
        <a:lstStyle/>
        <a:p>
          <a:r>
            <a:rPr lang="en-US"/>
            <a:t>4. All timesheets so far</a:t>
          </a:r>
        </a:p>
      </dgm:t>
    </dgm:pt>
    <dgm:pt modelId="{5E9406AA-80EA-491D-90CA-D2AC7C40CBB1}" type="parTrans" cxnId="{329B3B12-67B9-4F89-B647-B2B6544080A1}">
      <dgm:prSet/>
      <dgm:spPr/>
      <dgm:t>
        <a:bodyPr/>
        <a:lstStyle/>
        <a:p>
          <a:endParaRPr lang="en-US"/>
        </a:p>
      </dgm:t>
    </dgm:pt>
    <dgm:pt modelId="{61A50412-8E1A-4F5D-8972-C22342855FB9}" type="sibTrans" cxnId="{329B3B12-67B9-4F89-B647-B2B6544080A1}">
      <dgm:prSet/>
      <dgm:spPr/>
      <dgm:t>
        <a:bodyPr/>
        <a:lstStyle/>
        <a:p>
          <a:endParaRPr lang="en-US"/>
        </a:p>
      </dgm:t>
    </dgm:pt>
    <dgm:pt modelId="{7F825094-E3DF-4071-9135-BA1C2A9E68AE}">
      <dgm:prSet/>
      <dgm:spPr/>
      <dgm:t>
        <a:bodyPr/>
        <a:lstStyle/>
        <a:p>
          <a:r>
            <a:rPr lang="en-US"/>
            <a:t>5. Bank invoice (showing all the expenses covered by JoinMe2 project budget)</a:t>
          </a:r>
        </a:p>
      </dgm:t>
    </dgm:pt>
    <dgm:pt modelId="{5FE92679-D6E7-484F-A29D-07017D1EFB44}" type="parTrans" cxnId="{41885569-DA8B-4DD3-AF9C-89330B1EB9D9}">
      <dgm:prSet/>
      <dgm:spPr/>
      <dgm:t>
        <a:bodyPr/>
        <a:lstStyle/>
        <a:p>
          <a:endParaRPr lang="en-US"/>
        </a:p>
      </dgm:t>
    </dgm:pt>
    <dgm:pt modelId="{2D0845F0-B94D-428C-B704-77080F50097D}" type="sibTrans" cxnId="{41885569-DA8B-4DD3-AF9C-89330B1EB9D9}">
      <dgm:prSet/>
      <dgm:spPr/>
      <dgm:t>
        <a:bodyPr/>
        <a:lstStyle/>
        <a:p>
          <a:endParaRPr lang="en-US"/>
        </a:p>
      </dgm:t>
    </dgm:pt>
    <dgm:pt modelId="{AAA47748-39FB-604D-9C75-975D05367D85}" type="pres">
      <dgm:prSet presAssocID="{FADFB272-0DAF-425B-B74A-5F5937D1359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E6780C6-9643-C247-BFDC-B5DFD4E454CF}" type="pres">
      <dgm:prSet presAssocID="{9694B9C8-BB36-40D7-AC3C-C1F8BF79F585}" presName="thickLine" presStyleLbl="alignNode1" presStyleIdx="0" presStyleCnt="5"/>
      <dgm:spPr/>
    </dgm:pt>
    <dgm:pt modelId="{95C10040-F82A-DB49-8D13-5A45609C6904}" type="pres">
      <dgm:prSet presAssocID="{9694B9C8-BB36-40D7-AC3C-C1F8BF79F585}" presName="horz1" presStyleCnt="0"/>
      <dgm:spPr/>
    </dgm:pt>
    <dgm:pt modelId="{1B3AB11B-2D41-3B4D-B2EE-847D04ADAF82}" type="pres">
      <dgm:prSet presAssocID="{9694B9C8-BB36-40D7-AC3C-C1F8BF79F585}" presName="tx1" presStyleLbl="revTx" presStyleIdx="0" presStyleCnt="5"/>
      <dgm:spPr/>
      <dgm:t>
        <a:bodyPr/>
        <a:lstStyle/>
        <a:p>
          <a:endParaRPr lang="en-US"/>
        </a:p>
      </dgm:t>
    </dgm:pt>
    <dgm:pt modelId="{FB4D4E91-2ACE-AF4A-A0D4-8E2737B36624}" type="pres">
      <dgm:prSet presAssocID="{9694B9C8-BB36-40D7-AC3C-C1F8BF79F585}" presName="vert1" presStyleCnt="0"/>
      <dgm:spPr/>
    </dgm:pt>
    <dgm:pt modelId="{AD9BA15A-2C60-564D-9304-BACD5C6AF15F}" type="pres">
      <dgm:prSet presAssocID="{1863E758-DE11-406C-B09E-A48FFCE27A69}" presName="thickLine" presStyleLbl="alignNode1" presStyleIdx="1" presStyleCnt="5"/>
      <dgm:spPr/>
    </dgm:pt>
    <dgm:pt modelId="{8C6B2364-7013-F54A-BBEF-C236AAFA15C9}" type="pres">
      <dgm:prSet presAssocID="{1863E758-DE11-406C-B09E-A48FFCE27A69}" presName="horz1" presStyleCnt="0"/>
      <dgm:spPr/>
    </dgm:pt>
    <dgm:pt modelId="{39C97F1E-DB1A-4F43-8C10-7FC732896832}" type="pres">
      <dgm:prSet presAssocID="{1863E758-DE11-406C-B09E-A48FFCE27A69}" presName="tx1" presStyleLbl="revTx" presStyleIdx="1" presStyleCnt="5"/>
      <dgm:spPr/>
      <dgm:t>
        <a:bodyPr/>
        <a:lstStyle/>
        <a:p>
          <a:endParaRPr lang="en-US"/>
        </a:p>
      </dgm:t>
    </dgm:pt>
    <dgm:pt modelId="{4A81975C-F442-CB4C-8656-FA54B1DE8521}" type="pres">
      <dgm:prSet presAssocID="{1863E758-DE11-406C-B09E-A48FFCE27A69}" presName="vert1" presStyleCnt="0"/>
      <dgm:spPr/>
    </dgm:pt>
    <dgm:pt modelId="{8F2B3E83-801F-6242-9BA5-816AD4AF464D}" type="pres">
      <dgm:prSet presAssocID="{9BE11334-02B2-4AA3-BCD8-937271E64AEE}" presName="thickLine" presStyleLbl="alignNode1" presStyleIdx="2" presStyleCnt="5"/>
      <dgm:spPr/>
    </dgm:pt>
    <dgm:pt modelId="{E12C1DD0-0AB8-DA48-9DFF-9A717A93F987}" type="pres">
      <dgm:prSet presAssocID="{9BE11334-02B2-4AA3-BCD8-937271E64AEE}" presName="horz1" presStyleCnt="0"/>
      <dgm:spPr/>
    </dgm:pt>
    <dgm:pt modelId="{91576A8C-46DF-F24B-88CB-B4D4332DFA39}" type="pres">
      <dgm:prSet presAssocID="{9BE11334-02B2-4AA3-BCD8-937271E64AEE}" presName="tx1" presStyleLbl="revTx" presStyleIdx="2" presStyleCnt="5"/>
      <dgm:spPr/>
      <dgm:t>
        <a:bodyPr/>
        <a:lstStyle/>
        <a:p>
          <a:endParaRPr lang="en-US"/>
        </a:p>
      </dgm:t>
    </dgm:pt>
    <dgm:pt modelId="{9F4979C0-6F67-3241-95F0-DCFB0281452C}" type="pres">
      <dgm:prSet presAssocID="{9BE11334-02B2-4AA3-BCD8-937271E64AEE}" presName="vert1" presStyleCnt="0"/>
      <dgm:spPr/>
    </dgm:pt>
    <dgm:pt modelId="{C2209D81-84A7-E641-ACF5-DFA36AADEBA1}" type="pres">
      <dgm:prSet presAssocID="{DDFA5691-DC5C-463F-83DC-AF02FFE9C996}" presName="thickLine" presStyleLbl="alignNode1" presStyleIdx="3" presStyleCnt="5"/>
      <dgm:spPr/>
    </dgm:pt>
    <dgm:pt modelId="{B1B7A2B4-02CD-4C4D-88A6-8DD80FC30EB4}" type="pres">
      <dgm:prSet presAssocID="{DDFA5691-DC5C-463F-83DC-AF02FFE9C996}" presName="horz1" presStyleCnt="0"/>
      <dgm:spPr/>
    </dgm:pt>
    <dgm:pt modelId="{C0CF744A-B10C-E244-9EB6-6B9D323B26E9}" type="pres">
      <dgm:prSet presAssocID="{DDFA5691-DC5C-463F-83DC-AF02FFE9C996}" presName="tx1" presStyleLbl="revTx" presStyleIdx="3" presStyleCnt="5"/>
      <dgm:spPr/>
      <dgm:t>
        <a:bodyPr/>
        <a:lstStyle/>
        <a:p>
          <a:endParaRPr lang="en-US"/>
        </a:p>
      </dgm:t>
    </dgm:pt>
    <dgm:pt modelId="{E6F22494-168C-D349-ABC1-447F848F09A5}" type="pres">
      <dgm:prSet presAssocID="{DDFA5691-DC5C-463F-83DC-AF02FFE9C996}" presName="vert1" presStyleCnt="0"/>
      <dgm:spPr/>
    </dgm:pt>
    <dgm:pt modelId="{177E21A6-8FAC-0F42-8DB7-189EC75234E5}" type="pres">
      <dgm:prSet presAssocID="{7F825094-E3DF-4071-9135-BA1C2A9E68AE}" presName="thickLine" presStyleLbl="alignNode1" presStyleIdx="4" presStyleCnt="5"/>
      <dgm:spPr/>
    </dgm:pt>
    <dgm:pt modelId="{58062547-0627-4648-9EA6-DA123148BA00}" type="pres">
      <dgm:prSet presAssocID="{7F825094-E3DF-4071-9135-BA1C2A9E68AE}" presName="horz1" presStyleCnt="0"/>
      <dgm:spPr/>
    </dgm:pt>
    <dgm:pt modelId="{2E185690-6966-E248-B029-958F5D514E89}" type="pres">
      <dgm:prSet presAssocID="{7F825094-E3DF-4071-9135-BA1C2A9E68AE}" presName="tx1" presStyleLbl="revTx" presStyleIdx="4" presStyleCnt="5"/>
      <dgm:spPr/>
      <dgm:t>
        <a:bodyPr/>
        <a:lstStyle/>
        <a:p>
          <a:endParaRPr lang="en-US"/>
        </a:p>
      </dgm:t>
    </dgm:pt>
    <dgm:pt modelId="{36CE2EE8-A1C9-8342-A269-231585718C85}" type="pres">
      <dgm:prSet presAssocID="{7F825094-E3DF-4071-9135-BA1C2A9E68AE}" presName="vert1" presStyleCnt="0"/>
      <dgm:spPr/>
    </dgm:pt>
  </dgm:ptLst>
  <dgm:cxnLst>
    <dgm:cxn modelId="{B7800EA4-D386-B54A-AD70-5B0941B89F26}" type="presOf" srcId="{9694B9C8-BB36-40D7-AC3C-C1F8BF79F585}" destId="{1B3AB11B-2D41-3B4D-B2EE-847D04ADAF82}" srcOrd="0" destOrd="0" presId="urn:microsoft.com/office/officeart/2008/layout/LinedList"/>
    <dgm:cxn modelId="{41885569-DA8B-4DD3-AF9C-89330B1EB9D9}" srcId="{FADFB272-0DAF-425B-B74A-5F5937D13591}" destId="{7F825094-E3DF-4071-9135-BA1C2A9E68AE}" srcOrd="4" destOrd="0" parTransId="{5FE92679-D6E7-484F-A29D-07017D1EFB44}" sibTransId="{2D0845F0-B94D-428C-B704-77080F50097D}"/>
    <dgm:cxn modelId="{AF2B63BE-5AEC-5849-A441-7A664F3580E3}" type="presOf" srcId="{FADFB272-0DAF-425B-B74A-5F5937D13591}" destId="{AAA47748-39FB-604D-9C75-975D05367D85}" srcOrd="0" destOrd="0" presId="urn:microsoft.com/office/officeart/2008/layout/LinedList"/>
    <dgm:cxn modelId="{964F22BF-2606-43F1-AE93-988D0B59E78F}" srcId="{FADFB272-0DAF-425B-B74A-5F5937D13591}" destId="{9BE11334-02B2-4AA3-BCD8-937271E64AEE}" srcOrd="2" destOrd="0" parTransId="{6E22B7B5-6C73-4DCE-A9EB-10DAC3D0521A}" sibTransId="{B9BE438E-EBF8-4389-9126-FC16E16C981C}"/>
    <dgm:cxn modelId="{5D7F2BD6-8758-CD47-81BD-82E6BA43CA94}" type="presOf" srcId="{9BE11334-02B2-4AA3-BCD8-937271E64AEE}" destId="{91576A8C-46DF-F24B-88CB-B4D4332DFA39}" srcOrd="0" destOrd="0" presId="urn:microsoft.com/office/officeart/2008/layout/LinedList"/>
    <dgm:cxn modelId="{198072CB-C496-9E41-B50A-5F41CE0517EC}" type="presOf" srcId="{1863E758-DE11-406C-B09E-A48FFCE27A69}" destId="{39C97F1E-DB1A-4F43-8C10-7FC732896832}" srcOrd="0" destOrd="0" presId="urn:microsoft.com/office/officeart/2008/layout/LinedList"/>
    <dgm:cxn modelId="{D67EC353-9E21-4F0B-97AC-DCB4DF6451F6}" srcId="{FADFB272-0DAF-425B-B74A-5F5937D13591}" destId="{1863E758-DE11-406C-B09E-A48FFCE27A69}" srcOrd="1" destOrd="0" parTransId="{F7C2F776-457E-403D-8001-6B1FFB6EED44}" sibTransId="{98958B3A-844F-424D-895D-8B16BD6699B2}"/>
    <dgm:cxn modelId="{329B3B12-67B9-4F89-B647-B2B6544080A1}" srcId="{FADFB272-0DAF-425B-B74A-5F5937D13591}" destId="{DDFA5691-DC5C-463F-83DC-AF02FFE9C996}" srcOrd="3" destOrd="0" parTransId="{5E9406AA-80EA-491D-90CA-D2AC7C40CBB1}" sibTransId="{61A50412-8E1A-4F5D-8972-C22342855FB9}"/>
    <dgm:cxn modelId="{B911B129-BF8A-40A0-896D-3693BC0C8CEA}" srcId="{FADFB272-0DAF-425B-B74A-5F5937D13591}" destId="{9694B9C8-BB36-40D7-AC3C-C1F8BF79F585}" srcOrd="0" destOrd="0" parTransId="{3E996B9A-8030-47ED-BFA0-4C089DC9CF82}" sibTransId="{A82CAACD-87DC-4A23-A828-5F985CA081D3}"/>
    <dgm:cxn modelId="{2D15BC2D-28F9-FE4B-BEEE-79BCBF7FD4F1}" type="presOf" srcId="{DDFA5691-DC5C-463F-83DC-AF02FFE9C996}" destId="{C0CF744A-B10C-E244-9EB6-6B9D323B26E9}" srcOrd="0" destOrd="0" presId="urn:microsoft.com/office/officeart/2008/layout/LinedList"/>
    <dgm:cxn modelId="{1389EF22-4D4C-9B4A-ADB6-1A95869E96EA}" type="presOf" srcId="{7F825094-E3DF-4071-9135-BA1C2A9E68AE}" destId="{2E185690-6966-E248-B029-958F5D514E89}" srcOrd="0" destOrd="0" presId="urn:microsoft.com/office/officeart/2008/layout/LinedList"/>
    <dgm:cxn modelId="{A1D8492D-779F-0B45-A2B1-F6FF43B03347}" type="presParOf" srcId="{AAA47748-39FB-604D-9C75-975D05367D85}" destId="{7E6780C6-9643-C247-BFDC-B5DFD4E454CF}" srcOrd="0" destOrd="0" presId="urn:microsoft.com/office/officeart/2008/layout/LinedList"/>
    <dgm:cxn modelId="{135FE35F-170A-CF47-9E7F-DF406495C406}" type="presParOf" srcId="{AAA47748-39FB-604D-9C75-975D05367D85}" destId="{95C10040-F82A-DB49-8D13-5A45609C6904}" srcOrd="1" destOrd="0" presId="urn:microsoft.com/office/officeart/2008/layout/LinedList"/>
    <dgm:cxn modelId="{98CC5B9D-254D-C147-80DD-9EE9A436F4EA}" type="presParOf" srcId="{95C10040-F82A-DB49-8D13-5A45609C6904}" destId="{1B3AB11B-2D41-3B4D-B2EE-847D04ADAF82}" srcOrd="0" destOrd="0" presId="urn:microsoft.com/office/officeart/2008/layout/LinedList"/>
    <dgm:cxn modelId="{DFCDF901-1822-064A-98D7-10C8ADEE2AED}" type="presParOf" srcId="{95C10040-F82A-DB49-8D13-5A45609C6904}" destId="{FB4D4E91-2ACE-AF4A-A0D4-8E2737B36624}" srcOrd="1" destOrd="0" presId="urn:microsoft.com/office/officeart/2008/layout/LinedList"/>
    <dgm:cxn modelId="{DB49084A-FBFC-EE4C-97B2-52C3DB6591C8}" type="presParOf" srcId="{AAA47748-39FB-604D-9C75-975D05367D85}" destId="{AD9BA15A-2C60-564D-9304-BACD5C6AF15F}" srcOrd="2" destOrd="0" presId="urn:microsoft.com/office/officeart/2008/layout/LinedList"/>
    <dgm:cxn modelId="{E2E4E7CB-9C63-994A-8F95-AC1DE8D32897}" type="presParOf" srcId="{AAA47748-39FB-604D-9C75-975D05367D85}" destId="{8C6B2364-7013-F54A-BBEF-C236AAFA15C9}" srcOrd="3" destOrd="0" presId="urn:microsoft.com/office/officeart/2008/layout/LinedList"/>
    <dgm:cxn modelId="{9784C4A8-6E03-4E4B-B728-2BF05220A82D}" type="presParOf" srcId="{8C6B2364-7013-F54A-BBEF-C236AAFA15C9}" destId="{39C97F1E-DB1A-4F43-8C10-7FC732896832}" srcOrd="0" destOrd="0" presId="urn:microsoft.com/office/officeart/2008/layout/LinedList"/>
    <dgm:cxn modelId="{137CD025-326A-AB48-9D07-52E2CD663434}" type="presParOf" srcId="{8C6B2364-7013-F54A-BBEF-C236AAFA15C9}" destId="{4A81975C-F442-CB4C-8656-FA54B1DE8521}" srcOrd="1" destOrd="0" presId="urn:microsoft.com/office/officeart/2008/layout/LinedList"/>
    <dgm:cxn modelId="{E379CE87-E471-3940-AACC-396ACF9FB833}" type="presParOf" srcId="{AAA47748-39FB-604D-9C75-975D05367D85}" destId="{8F2B3E83-801F-6242-9BA5-816AD4AF464D}" srcOrd="4" destOrd="0" presId="urn:microsoft.com/office/officeart/2008/layout/LinedList"/>
    <dgm:cxn modelId="{C84D94B8-DF4F-F049-ABCE-5E8B5FE6C40B}" type="presParOf" srcId="{AAA47748-39FB-604D-9C75-975D05367D85}" destId="{E12C1DD0-0AB8-DA48-9DFF-9A717A93F987}" srcOrd="5" destOrd="0" presId="urn:microsoft.com/office/officeart/2008/layout/LinedList"/>
    <dgm:cxn modelId="{47EFF72C-CD01-434D-8A76-70503D520C7C}" type="presParOf" srcId="{E12C1DD0-0AB8-DA48-9DFF-9A717A93F987}" destId="{91576A8C-46DF-F24B-88CB-B4D4332DFA39}" srcOrd="0" destOrd="0" presId="urn:microsoft.com/office/officeart/2008/layout/LinedList"/>
    <dgm:cxn modelId="{D1DE6F34-540B-3C4F-994F-E190EA3D8092}" type="presParOf" srcId="{E12C1DD0-0AB8-DA48-9DFF-9A717A93F987}" destId="{9F4979C0-6F67-3241-95F0-DCFB0281452C}" srcOrd="1" destOrd="0" presId="urn:microsoft.com/office/officeart/2008/layout/LinedList"/>
    <dgm:cxn modelId="{FADADB4B-8D47-B545-A3BA-8C2C5180EC9A}" type="presParOf" srcId="{AAA47748-39FB-604D-9C75-975D05367D85}" destId="{C2209D81-84A7-E641-ACF5-DFA36AADEBA1}" srcOrd="6" destOrd="0" presId="urn:microsoft.com/office/officeart/2008/layout/LinedList"/>
    <dgm:cxn modelId="{875B3B08-C1EC-204B-9E25-280FF77EA68A}" type="presParOf" srcId="{AAA47748-39FB-604D-9C75-975D05367D85}" destId="{B1B7A2B4-02CD-4C4D-88A6-8DD80FC30EB4}" srcOrd="7" destOrd="0" presId="urn:microsoft.com/office/officeart/2008/layout/LinedList"/>
    <dgm:cxn modelId="{A6A3D02A-EFB0-4243-B04C-819D7F477AC8}" type="presParOf" srcId="{B1B7A2B4-02CD-4C4D-88A6-8DD80FC30EB4}" destId="{C0CF744A-B10C-E244-9EB6-6B9D323B26E9}" srcOrd="0" destOrd="0" presId="urn:microsoft.com/office/officeart/2008/layout/LinedList"/>
    <dgm:cxn modelId="{5D69477F-FA6E-DF43-991A-D4ABDAB92F66}" type="presParOf" srcId="{B1B7A2B4-02CD-4C4D-88A6-8DD80FC30EB4}" destId="{E6F22494-168C-D349-ABC1-447F848F09A5}" srcOrd="1" destOrd="0" presId="urn:microsoft.com/office/officeart/2008/layout/LinedList"/>
    <dgm:cxn modelId="{B98DB848-F292-4A46-B3B9-CDCCDB69EC0C}" type="presParOf" srcId="{AAA47748-39FB-604D-9C75-975D05367D85}" destId="{177E21A6-8FAC-0F42-8DB7-189EC75234E5}" srcOrd="8" destOrd="0" presId="urn:microsoft.com/office/officeart/2008/layout/LinedList"/>
    <dgm:cxn modelId="{1391A66E-CAF2-5649-BA23-4062B311E289}" type="presParOf" srcId="{AAA47748-39FB-604D-9C75-975D05367D85}" destId="{58062547-0627-4648-9EA6-DA123148BA00}" srcOrd="9" destOrd="0" presId="urn:microsoft.com/office/officeart/2008/layout/LinedList"/>
    <dgm:cxn modelId="{4EFD3BDE-C6AE-B942-9F49-5C1105CFF3A9}" type="presParOf" srcId="{58062547-0627-4648-9EA6-DA123148BA00}" destId="{2E185690-6966-E248-B029-958F5D514E89}" srcOrd="0" destOrd="0" presId="urn:microsoft.com/office/officeart/2008/layout/LinedList"/>
    <dgm:cxn modelId="{DAE1BD07-8A17-FD40-83B2-D14D2742D316}" type="presParOf" srcId="{58062547-0627-4648-9EA6-DA123148BA00}" destId="{36CE2EE8-A1C9-8342-A269-231585718C8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F1BF20-F891-4AA6-A414-5B9031B50FD0}" type="doc">
      <dgm:prSet loTypeId="urn:microsoft.com/office/officeart/2005/8/layout/default" loCatId="list" qsTypeId="urn:microsoft.com/office/officeart/2005/8/quickstyle/simple4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D4D722E9-BFB4-463B-8515-7A995104EE52}">
      <dgm:prSet/>
      <dgm:spPr/>
      <dgm:t>
        <a:bodyPr/>
        <a:lstStyle/>
        <a:p>
          <a:r>
            <a:rPr lang="tr-TR"/>
            <a:t>Place: İzmir University of Economics</a:t>
          </a:r>
          <a:endParaRPr lang="en-US"/>
        </a:p>
      </dgm:t>
    </dgm:pt>
    <dgm:pt modelId="{297A6330-7D92-4AEF-A612-2A9D55D88850}" type="parTrans" cxnId="{C9376828-05D5-40AC-A24E-77A807E1358A}">
      <dgm:prSet/>
      <dgm:spPr/>
      <dgm:t>
        <a:bodyPr/>
        <a:lstStyle/>
        <a:p>
          <a:endParaRPr lang="en-US"/>
        </a:p>
      </dgm:t>
    </dgm:pt>
    <dgm:pt modelId="{EB771233-3826-466A-B251-8D49DEA0BEB6}" type="sibTrans" cxnId="{C9376828-05D5-40AC-A24E-77A807E1358A}">
      <dgm:prSet/>
      <dgm:spPr/>
      <dgm:t>
        <a:bodyPr/>
        <a:lstStyle/>
        <a:p>
          <a:endParaRPr lang="en-US"/>
        </a:p>
      </dgm:t>
    </dgm:pt>
    <dgm:pt modelId="{723C0C38-E861-4A9F-BFA2-420DD9CCEB8E}">
      <dgm:prSet/>
      <dgm:spPr/>
      <dgm:t>
        <a:bodyPr/>
        <a:lstStyle/>
        <a:p>
          <a:r>
            <a:rPr lang="tr-TR"/>
            <a:t>Date? May 2023?</a:t>
          </a:r>
          <a:endParaRPr lang="en-US"/>
        </a:p>
      </dgm:t>
    </dgm:pt>
    <dgm:pt modelId="{6957E9A1-BE2F-43F1-9E11-23CF74FB1D6E}" type="parTrans" cxnId="{3B03B004-0D92-4E70-B202-7A703DD08456}">
      <dgm:prSet/>
      <dgm:spPr/>
      <dgm:t>
        <a:bodyPr/>
        <a:lstStyle/>
        <a:p>
          <a:endParaRPr lang="en-US"/>
        </a:p>
      </dgm:t>
    </dgm:pt>
    <dgm:pt modelId="{56B6E67C-5AEA-413E-8879-1CFC265D3515}" type="sibTrans" cxnId="{3B03B004-0D92-4E70-B202-7A703DD08456}">
      <dgm:prSet/>
      <dgm:spPr/>
      <dgm:t>
        <a:bodyPr/>
        <a:lstStyle/>
        <a:p>
          <a:endParaRPr lang="en-US"/>
        </a:p>
      </dgm:t>
    </dgm:pt>
    <dgm:pt modelId="{5052CE39-550A-45C7-B0B0-2B56362F2BFB}">
      <dgm:prSet/>
      <dgm:spPr/>
      <dgm:t>
        <a:bodyPr/>
        <a:lstStyle/>
        <a:p>
          <a:r>
            <a:rPr lang="tr-TR"/>
            <a:t>Theme: Inclusive Education</a:t>
          </a:r>
          <a:endParaRPr lang="en-US"/>
        </a:p>
      </dgm:t>
    </dgm:pt>
    <dgm:pt modelId="{1565D363-F8EA-4E4D-BD0E-432872A7A085}" type="parTrans" cxnId="{B8D4A7D9-57AA-4E50-B6E0-675C792FE012}">
      <dgm:prSet/>
      <dgm:spPr/>
      <dgm:t>
        <a:bodyPr/>
        <a:lstStyle/>
        <a:p>
          <a:endParaRPr lang="en-US"/>
        </a:p>
      </dgm:t>
    </dgm:pt>
    <dgm:pt modelId="{7000FC20-D821-41EB-9C54-4FA253040917}" type="sibTrans" cxnId="{B8D4A7D9-57AA-4E50-B6E0-675C792FE012}">
      <dgm:prSet/>
      <dgm:spPr/>
      <dgm:t>
        <a:bodyPr/>
        <a:lstStyle/>
        <a:p>
          <a:endParaRPr lang="en-US"/>
        </a:p>
      </dgm:t>
    </dgm:pt>
    <dgm:pt modelId="{882C6B93-78EA-4278-BFC4-5DD967B6B004}">
      <dgm:prSet/>
      <dgm:spPr/>
      <dgm:t>
        <a:bodyPr/>
        <a:lstStyle/>
        <a:p>
          <a:r>
            <a:rPr lang="tr-TR"/>
            <a:t>Strands: Diversity types ve education levels (HE, K12…)</a:t>
          </a:r>
          <a:endParaRPr lang="en-US"/>
        </a:p>
      </dgm:t>
    </dgm:pt>
    <dgm:pt modelId="{673D20E6-1EB8-4CD2-B472-7E0E89B67238}" type="parTrans" cxnId="{C096C3CC-1F85-4259-9359-D0E712737256}">
      <dgm:prSet/>
      <dgm:spPr/>
      <dgm:t>
        <a:bodyPr/>
        <a:lstStyle/>
        <a:p>
          <a:endParaRPr lang="en-US"/>
        </a:p>
      </dgm:t>
    </dgm:pt>
    <dgm:pt modelId="{0FB35449-20DD-44CD-87F6-F64D0394328F}" type="sibTrans" cxnId="{C096C3CC-1F85-4259-9359-D0E712737256}">
      <dgm:prSet/>
      <dgm:spPr/>
      <dgm:t>
        <a:bodyPr/>
        <a:lstStyle/>
        <a:p>
          <a:endParaRPr lang="en-US"/>
        </a:p>
      </dgm:t>
    </dgm:pt>
    <dgm:pt modelId="{D2568BC9-B863-4B70-8B43-A561B1A68B52}">
      <dgm:prSet/>
      <dgm:spPr/>
      <dgm:t>
        <a:bodyPr/>
        <a:lstStyle/>
        <a:p>
          <a:r>
            <a:rPr lang="tr-TR"/>
            <a:t>Conference Organizing Committee</a:t>
          </a:r>
          <a:endParaRPr lang="en-US"/>
        </a:p>
      </dgm:t>
    </dgm:pt>
    <dgm:pt modelId="{DF45005A-2A9D-4464-BFC8-3FD309C70DF7}" type="parTrans" cxnId="{7F7A0DF1-4DC6-4A7C-9CB4-E8F4ADE9A5CF}">
      <dgm:prSet/>
      <dgm:spPr/>
      <dgm:t>
        <a:bodyPr/>
        <a:lstStyle/>
        <a:p>
          <a:endParaRPr lang="en-US"/>
        </a:p>
      </dgm:t>
    </dgm:pt>
    <dgm:pt modelId="{A9345959-8B8E-41B7-82D1-55F838A5BB6D}" type="sibTrans" cxnId="{7F7A0DF1-4DC6-4A7C-9CB4-E8F4ADE9A5CF}">
      <dgm:prSet/>
      <dgm:spPr/>
      <dgm:t>
        <a:bodyPr/>
        <a:lstStyle/>
        <a:p>
          <a:endParaRPr lang="en-US"/>
        </a:p>
      </dgm:t>
    </dgm:pt>
    <dgm:pt modelId="{7BFAF9A5-8FC3-448E-9DAE-28BE5530C660}">
      <dgm:prSet/>
      <dgm:spPr/>
      <dgm:t>
        <a:bodyPr/>
        <a:lstStyle/>
        <a:p>
          <a:r>
            <a:rPr lang="tr-TR"/>
            <a:t>Conference Fee</a:t>
          </a:r>
          <a:endParaRPr lang="en-US"/>
        </a:p>
      </dgm:t>
    </dgm:pt>
    <dgm:pt modelId="{BCD50DB4-422B-4EBE-AFD5-163F834330C5}" type="parTrans" cxnId="{BABBAEC6-751F-425E-A3FC-FD0F484F4183}">
      <dgm:prSet/>
      <dgm:spPr/>
      <dgm:t>
        <a:bodyPr/>
        <a:lstStyle/>
        <a:p>
          <a:endParaRPr lang="en-US"/>
        </a:p>
      </dgm:t>
    </dgm:pt>
    <dgm:pt modelId="{D1D7C2D6-BFD8-4B3D-9A52-F99764E7FAAA}" type="sibTrans" cxnId="{BABBAEC6-751F-425E-A3FC-FD0F484F4183}">
      <dgm:prSet/>
      <dgm:spPr/>
      <dgm:t>
        <a:bodyPr/>
        <a:lstStyle/>
        <a:p>
          <a:endParaRPr lang="en-US"/>
        </a:p>
      </dgm:t>
    </dgm:pt>
    <dgm:pt modelId="{9489A831-71C0-4783-A7BE-996406000AD7}">
      <dgm:prSet/>
      <dgm:spPr/>
      <dgm:t>
        <a:bodyPr/>
        <a:lstStyle/>
        <a:p>
          <a:r>
            <a:rPr lang="tr-TR"/>
            <a:t>Joint event with TPM-5</a:t>
          </a:r>
          <a:endParaRPr lang="en-US"/>
        </a:p>
      </dgm:t>
    </dgm:pt>
    <dgm:pt modelId="{B2121BC6-CE7B-41D5-B8FD-221350AE7330}" type="parTrans" cxnId="{1C4665A4-1124-4018-9A49-4F86A4391F3E}">
      <dgm:prSet/>
      <dgm:spPr/>
      <dgm:t>
        <a:bodyPr/>
        <a:lstStyle/>
        <a:p>
          <a:endParaRPr lang="en-US"/>
        </a:p>
      </dgm:t>
    </dgm:pt>
    <dgm:pt modelId="{22EE642B-5DF1-4FDB-AB43-06D2EA02C6D1}" type="sibTrans" cxnId="{1C4665A4-1124-4018-9A49-4F86A4391F3E}">
      <dgm:prSet/>
      <dgm:spPr/>
      <dgm:t>
        <a:bodyPr/>
        <a:lstStyle/>
        <a:p>
          <a:endParaRPr lang="en-US"/>
        </a:p>
      </dgm:t>
    </dgm:pt>
    <dgm:pt modelId="{9A43B59F-CC9F-B445-A52A-A19745F16B5D}" type="pres">
      <dgm:prSet presAssocID="{6FF1BF20-F891-4AA6-A414-5B9031B50F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58EDF2-C6AF-D24E-8515-5254FF76958C}" type="pres">
      <dgm:prSet presAssocID="{D4D722E9-BFB4-463B-8515-7A995104EE5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0D3DA-C530-C948-996F-58AA05A3DEBB}" type="pres">
      <dgm:prSet presAssocID="{EB771233-3826-466A-B251-8D49DEA0BEB6}" presName="sibTrans" presStyleCnt="0"/>
      <dgm:spPr/>
    </dgm:pt>
    <dgm:pt modelId="{B793333C-1FCB-834B-86D7-8F0C70989960}" type="pres">
      <dgm:prSet presAssocID="{723C0C38-E861-4A9F-BFA2-420DD9CCEB8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04B9C-F8FA-1D43-8096-D0E3A79B8C13}" type="pres">
      <dgm:prSet presAssocID="{56B6E67C-5AEA-413E-8879-1CFC265D3515}" presName="sibTrans" presStyleCnt="0"/>
      <dgm:spPr/>
    </dgm:pt>
    <dgm:pt modelId="{A2B24EDF-4625-5646-9E40-74E92FFCDBF6}" type="pres">
      <dgm:prSet presAssocID="{5052CE39-550A-45C7-B0B0-2B56362F2BF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E8597-6645-5545-9A45-0D435908CB48}" type="pres">
      <dgm:prSet presAssocID="{7000FC20-D821-41EB-9C54-4FA253040917}" presName="sibTrans" presStyleCnt="0"/>
      <dgm:spPr/>
    </dgm:pt>
    <dgm:pt modelId="{13DBA5BD-342C-914E-AFC9-21A32A4BAF04}" type="pres">
      <dgm:prSet presAssocID="{882C6B93-78EA-4278-BFC4-5DD967B6B00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9F282-BEB9-CE43-B1CB-5B2E2965162E}" type="pres">
      <dgm:prSet presAssocID="{0FB35449-20DD-44CD-87F6-F64D0394328F}" presName="sibTrans" presStyleCnt="0"/>
      <dgm:spPr/>
    </dgm:pt>
    <dgm:pt modelId="{17425576-F2B8-9F4F-B576-37959B5867E8}" type="pres">
      <dgm:prSet presAssocID="{D2568BC9-B863-4B70-8B43-A561B1A68B5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1FD38-6447-C642-B79D-F8DA96AA39BB}" type="pres">
      <dgm:prSet presAssocID="{A9345959-8B8E-41B7-82D1-55F838A5BB6D}" presName="sibTrans" presStyleCnt="0"/>
      <dgm:spPr/>
    </dgm:pt>
    <dgm:pt modelId="{0B0F03C3-400B-0647-9E41-13672236D220}" type="pres">
      <dgm:prSet presAssocID="{7BFAF9A5-8FC3-448E-9DAE-28BE5530C66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D32C1-B42D-C44F-B34F-A81184D24C21}" type="pres">
      <dgm:prSet presAssocID="{D1D7C2D6-BFD8-4B3D-9A52-F99764E7FAAA}" presName="sibTrans" presStyleCnt="0"/>
      <dgm:spPr/>
    </dgm:pt>
    <dgm:pt modelId="{84BAE935-829E-B04B-B974-F559C76F3A52}" type="pres">
      <dgm:prSet presAssocID="{9489A831-71C0-4783-A7BE-996406000AD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CE9AFF-456B-B440-B847-49DEF3946E03}" type="presOf" srcId="{7BFAF9A5-8FC3-448E-9DAE-28BE5530C660}" destId="{0B0F03C3-400B-0647-9E41-13672236D220}" srcOrd="0" destOrd="0" presId="urn:microsoft.com/office/officeart/2005/8/layout/default"/>
    <dgm:cxn modelId="{BEBAA01D-20AA-5143-AD47-757D13FD174F}" type="presOf" srcId="{723C0C38-E861-4A9F-BFA2-420DD9CCEB8E}" destId="{B793333C-1FCB-834B-86D7-8F0C70989960}" srcOrd="0" destOrd="0" presId="urn:microsoft.com/office/officeart/2005/8/layout/default"/>
    <dgm:cxn modelId="{3B03B004-0D92-4E70-B202-7A703DD08456}" srcId="{6FF1BF20-F891-4AA6-A414-5B9031B50FD0}" destId="{723C0C38-E861-4A9F-BFA2-420DD9CCEB8E}" srcOrd="1" destOrd="0" parTransId="{6957E9A1-BE2F-43F1-9E11-23CF74FB1D6E}" sibTransId="{56B6E67C-5AEA-413E-8879-1CFC265D3515}"/>
    <dgm:cxn modelId="{BABBAEC6-751F-425E-A3FC-FD0F484F4183}" srcId="{6FF1BF20-F891-4AA6-A414-5B9031B50FD0}" destId="{7BFAF9A5-8FC3-448E-9DAE-28BE5530C660}" srcOrd="5" destOrd="0" parTransId="{BCD50DB4-422B-4EBE-AFD5-163F834330C5}" sibTransId="{D1D7C2D6-BFD8-4B3D-9A52-F99764E7FAAA}"/>
    <dgm:cxn modelId="{844AEBAA-C69F-A143-B81A-8C6EB6CF6F0E}" type="presOf" srcId="{D4D722E9-BFB4-463B-8515-7A995104EE52}" destId="{3658EDF2-C6AF-D24E-8515-5254FF76958C}" srcOrd="0" destOrd="0" presId="urn:microsoft.com/office/officeart/2005/8/layout/default"/>
    <dgm:cxn modelId="{A04D203E-87FC-7346-9752-928C75AE89D6}" type="presOf" srcId="{9489A831-71C0-4783-A7BE-996406000AD7}" destId="{84BAE935-829E-B04B-B974-F559C76F3A52}" srcOrd="0" destOrd="0" presId="urn:microsoft.com/office/officeart/2005/8/layout/default"/>
    <dgm:cxn modelId="{1C4665A4-1124-4018-9A49-4F86A4391F3E}" srcId="{6FF1BF20-F891-4AA6-A414-5B9031B50FD0}" destId="{9489A831-71C0-4783-A7BE-996406000AD7}" srcOrd="6" destOrd="0" parTransId="{B2121BC6-CE7B-41D5-B8FD-221350AE7330}" sibTransId="{22EE642B-5DF1-4FDB-AB43-06D2EA02C6D1}"/>
    <dgm:cxn modelId="{B2DAE385-DD92-284E-B87B-9468EE5DB531}" type="presOf" srcId="{6FF1BF20-F891-4AA6-A414-5B9031B50FD0}" destId="{9A43B59F-CC9F-B445-A52A-A19745F16B5D}" srcOrd="0" destOrd="0" presId="urn:microsoft.com/office/officeart/2005/8/layout/default"/>
    <dgm:cxn modelId="{1D4CEC00-BE59-C245-A971-35A9E885BF32}" type="presOf" srcId="{882C6B93-78EA-4278-BFC4-5DD967B6B004}" destId="{13DBA5BD-342C-914E-AFC9-21A32A4BAF04}" srcOrd="0" destOrd="0" presId="urn:microsoft.com/office/officeart/2005/8/layout/default"/>
    <dgm:cxn modelId="{7F7A0DF1-4DC6-4A7C-9CB4-E8F4ADE9A5CF}" srcId="{6FF1BF20-F891-4AA6-A414-5B9031B50FD0}" destId="{D2568BC9-B863-4B70-8B43-A561B1A68B52}" srcOrd="4" destOrd="0" parTransId="{DF45005A-2A9D-4464-BFC8-3FD309C70DF7}" sibTransId="{A9345959-8B8E-41B7-82D1-55F838A5BB6D}"/>
    <dgm:cxn modelId="{B8D4A7D9-57AA-4E50-B6E0-675C792FE012}" srcId="{6FF1BF20-F891-4AA6-A414-5B9031B50FD0}" destId="{5052CE39-550A-45C7-B0B0-2B56362F2BFB}" srcOrd="2" destOrd="0" parTransId="{1565D363-F8EA-4E4D-BD0E-432872A7A085}" sibTransId="{7000FC20-D821-41EB-9C54-4FA253040917}"/>
    <dgm:cxn modelId="{C9376828-05D5-40AC-A24E-77A807E1358A}" srcId="{6FF1BF20-F891-4AA6-A414-5B9031B50FD0}" destId="{D4D722E9-BFB4-463B-8515-7A995104EE52}" srcOrd="0" destOrd="0" parTransId="{297A6330-7D92-4AEF-A612-2A9D55D88850}" sibTransId="{EB771233-3826-466A-B251-8D49DEA0BEB6}"/>
    <dgm:cxn modelId="{3D9DE4B5-9FB7-AD4C-8869-182E74A74CB5}" type="presOf" srcId="{D2568BC9-B863-4B70-8B43-A561B1A68B52}" destId="{17425576-F2B8-9F4F-B576-37959B5867E8}" srcOrd="0" destOrd="0" presId="urn:microsoft.com/office/officeart/2005/8/layout/default"/>
    <dgm:cxn modelId="{C096C3CC-1F85-4259-9359-D0E712737256}" srcId="{6FF1BF20-F891-4AA6-A414-5B9031B50FD0}" destId="{882C6B93-78EA-4278-BFC4-5DD967B6B004}" srcOrd="3" destOrd="0" parTransId="{673D20E6-1EB8-4CD2-B472-7E0E89B67238}" sibTransId="{0FB35449-20DD-44CD-87F6-F64D0394328F}"/>
    <dgm:cxn modelId="{3E7F0DE2-8619-AB46-ADBF-79648979B864}" type="presOf" srcId="{5052CE39-550A-45C7-B0B0-2B56362F2BFB}" destId="{A2B24EDF-4625-5646-9E40-74E92FFCDBF6}" srcOrd="0" destOrd="0" presId="urn:microsoft.com/office/officeart/2005/8/layout/default"/>
    <dgm:cxn modelId="{E8A12590-165F-324E-81E9-AFC9CE83AF5A}" type="presParOf" srcId="{9A43B59F-CC9F-B445-A52A-A19745F16B5D}" destId="{3658EDF2-C6AF-D24E-8515-5254FF76958C}" srcOrd="0" destOrd="0" presId="urn:microsoft.com/office/officeart/2005/8/layout/default"/>
    <dgm:cxn modelId="{A7124EBD-27FB-EB47-ADC0-4F805C53DE7F}" type="presParOf" srcId="{9A43B59F-CC9F-B445-A52A-A19745F16B5D}" destId="{1550D3DA-C530-C948-996F-58AA05A3DEBB}" srcOrd="1" destOrd="0" presId="urn:microsoft.com/office/officeart/2005/8/layout/default"/>
    <dgm:cxn modelId="{799AF315-9E46-8E4E-9924-A7A3C4D38936}" type="presParOf" srcId="{9A43B59F-CC9F-B445-A52A-A19745F16B5D}" destId="{B793333C-1FCB-834B-86D7-8F0C70989960}" srcOrd="2" destOrd="0" presId="urn:microsoft.com/office/officeart/2005/8/layout/default"/>
    <dgm:cxn modelId="{D02C46BB-8A03-9A45-B15B-B2C43F6E7D37}" type="presParOf" srcId="{9A43B59F-CC9F-B445-A52A-A19745F16B5D}" destId="{63104B9C-F8FA-1D43-8096-D0E3A79B8C13}" srcOrd="3" destOrd="0" presId="urn:microsoft.com/office/officeart/2005/8/layout/default"/>
    <dgm:cxn modelId="{E5C4FC0D-FEEE-964D-BAF8-D90C8A500C97}" type="presParOf" srcId="{9A43B59F-CC9F-B445-A52A-A19745F16B5D}" destId="{A2B24EDF-4625-5646-9E40-74E92FFCDBF6}" srcOrd="4" destOrd="0" presId="urn:microsoft.com/office/officeart/2005/8/layout/default"/>
    <dgm:cxn modelId="{E61ABC7F-E592-4449-BD14-9BA3931B0580}" type="presParOf" srcId="{9A43B59F-CC9F-B445-A52A-A19745F16B5D}" destId="{4A6E8597-6645-5545-9A45-0D435908CB48}" srcOrd="5" destOrd="0" presId="urn:microsoft.com/office/officeart/2005/8/layout/default"/>
    <dgm:cxn modelId="{947AE346-7BA9-F847-B6FB-E1D7E2EB890D}" type="presParOf" srcId="{9A43B59F-CC9F-B445-A52A-A19745F16B5D}" destId="{13DBA5BD-342C-914E-AFC9-21A32A4BAF04}" srcOrd="6" destOrd="0" presId="urn:microsoft.com/office/officeart/2005/8/layout/default"/>
    <dgm:cxn modelId="{92D7C5C0-BDF1-B54E-AFF7-AC714D46E00F}" type="presParOf" srcId="{9A43B59F-CC9F-B445-A52A-A19745F16B5D}" destId="{9FC9F282-BEB9-CE43-B1CB-5B2E2965162E}" srcOrd="7" destOrd="0" presId="urn:microsoft.com/office/officeart/2005/8/layout/default"/>
    <dgm:cxn modelId="{1EAFD343-EBC1-3E42-B393-AE636A0FBE64}" type="presParOf" srcId="{9A43B59F-CC9F-B445-A52A-A19745F16B5D}" destId="{17425576-F2B8-9F4F-B576-37959B5867E8}" srcOrd="8" destOrd="0" presId="urn:microsoft.com/office/officeart/2005/8/layout/default"/>
    <dgm:cxn modelId="{0F7131A5-751D-3741-9816-F1169B664C73}" type="presParOf" srcId="{9A43B59F-CC9F-B445-A52A-A19745F16B5D}" destId="{C9F1FD38-6447-C642-B79D-F8DA96AA39BB}" srcOrd="9" destOrd="0" presId="urn:microsoft.com/office/officeart/2005/8/layout/default"/>
    <dgm:cxn modelId="{75931564-FAE5-E846-8DCC-09F152745C60}" type="presParOf" srcId="{9A43B59F-CC9F-B445-A52A-A19745F16B5D}" destId="{0B0F03C3-400B-0647-9E41-13672236D220}" srcOrd="10" destOrd="0" presId="urn:microsoft.com/office/officeart/2005/8/layout/default"/>
    <dgm:cxn modelId="{CA5ABA96-57B8-A743-B3B4-DB4021E44689}" type="presParOf" srcId="{9A43B59F-CC9F-B445-A52A-A19745F16B5D}" destId="{4BAD32C1-B42D-C44F-B34F-A81184D24C21}" srcOrd="11" destOrd="0" presId="urn:microsoft.com/office/officeart/2005/8/layout/default"/>
    <dgm:cxn modelId="{4941CB7A-EEB4-5044-BAFE-338CADD4D51E}" type="presParOf" srcId="{9A43B59F-CC9F-B445-A52A-A19745F16B5D}" destId="{84BAE935-829E-B04B-B974-F559C76F3A5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B650BA-E03D-4F04-862A-AAC2786E61CD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70B0F7-8691-45CB-ABB5-59FBF56B2742}">
      <dgm:prSet custT="1"/>
      <dgm:spPr/>
      <dgm:t>
        <a:bodyPr/>
        <a:lstStyle/>
        <a:p>
          <a:r>
            <a:rPr lang="tr-TR" sz="1600" dirty="0"/>
            <a:t>Publisher: </a:t>
          </a:r>
          <a:r>
            <a:rPr lang="tr-TR" sz="1600" dirty="0" err="1" smtClean="0"/>
            <a:t>Waxmann</a:t>
          </a:r>
          <a:endParaRPr lang="en-US" sz="1600" dirty="0"/>
        </a:p>
      </dgm:t>
    </dgm:pt>
    <dgm:pt modelId="{CCFAF844-06A5-4FCF-B5B8-CA36F370073E}" type="parTrans" cxnId="{860BCCD7-F982-4276-9E0F-8F17F152A0E8}">
      <dgm:prSet/>
      <dgm:spPr/>
      <dgm:t>
        <a:bodyPr/>
        <a:lstStyle/>
        <a:p>
          <a:endParaRPr lang="en-US"/>
        </a:p>
      </dgm:t>
    </dgm:pt>
    <dgm:pt modelId="{A586E57F-3DAF-4303-BF9D-025761485777}" type="sibTrans" cxnId="{860BCCD7-F982-4276-9E0F-8F17F152A0E8}">
      <dgm:prSet/>
      <dgm:spPr/>
      <dgm:t>
        <a:bodyPr/>
        <a:lstStyle/>
        <a:p>
          <a:endParaRPr lang="en-US"/>
        </a:p>
      </dgm:t>
    </dgm:pt>
    <dgm:pt modelId="{EE225908-A9F2-49D1-A3D3-4862DD089DA3}">
      <dgm:prSet custT="1"/>
      <dgm:spPr/>
      <dgm:t>
        <a:bodyPr/>
        <a:lstStyle/>
        <a:p>
          <a:r>
            <a:rPr lang="tr-TR" sz="1600" dirty="0"/>
            <a:t>T</a:t>
          </a:r>
          <a:r>
            <a:rPr lang="en-US" sz="1600" dirty="0"/>
            <a:t>he book will be published in the book series Voices from the classroom.</a:t>
          </a:r>
        </a:p>
      </dgm:t>
    </dgm:pt>
    <dgm:pt modelId="{5D9F166B-227F-4EC0-AADA-19F5F385A471}" type="parTrans" cxnId="{A0E730CA-4A6C-449F-87AA-961A5F8B8795}">
      <dgm:prSet/>
      <dgm:spPr/>
      <dgm:t>
        <a:bodyPr/>
        <a:lstStyle/>
        <a:p>
          <a:endParaRPr lang="en-US"/>
        </a:p>
      </dgm:t>
    </dgm:pt>
    <dgm:pt modelId="{65CE2199-4C7E-4446-84EC-52D23454D2D8}" type="sibTrans" cxnId="{A0E730CA-4A6C-449F-87AA-961A5F8B8795}">
      <dgm:prSet/>
      <dgm:spPr/>
      <dgm:t>
        <a:bodyPr/>
        <a:lstStyle/>
        <a:p>
          <a:endParaRPr lang="en-US"/>
        </a:p>
      </dgm:t>
    </dgm:pt>
    <dgm:pt modelId="{C46868FB-51EF-4DDE-B210-6FAAAE0BB8E4}">
      <dgm:prSet/>
      <dgm:spPr/>
      <dgm:t>
        <a:bodyPr/>
        <a:lstStyle/>
        <a:p>
          <a:r>
            <a:rPr lang="tr-TR" dirty="0"/>
            <a:t>T</a:t>
          </a:r>
          <a:r>
            <a:rPr lang="en-US" dirty="0" err="1"/>
            <a:t>ype</a:t>
          </a:r>
          <a:r>
            <a:rPr lang="tr-TR" dirty="0"/>
            <a:t> </a:t>
          </a:r>
          <a:r>
            <a:rPr lang="en-US" dirty="0"/>
            <a:t>setting and the correction</a:t>
          </a:r>
          <a:r>
            <a:rPr lang="tr-TR" dirty="0"/>
            <a:t>s: </a:t>
          </a:r>
          <a:r>
            <a:rPr lang="en-US" dirty="0"/>
            <a:t>four to six weeks</a:t>
          </a:r>
          <a:r>
            <a:rPr lang="tr-TR" dirty="0"/>
            <a:t>;</a:t>
          </a:r>
          <a:r>
            <a:rPr lang="en-US" dirty="0"/>
            <a:t> print</a:t>
          </a:r>
          <a:r>
            <a:rPr lang="tr-TR" dirty="0" err="1"/>
            <a:t>ing</a:t>
          </a:r>
          <a:r>
            <a:rPr lang="tr-TR" dirty="0"/>
            <a:t>:</a:t>
          </a:r>
          <a:r>
            <a:rPr lang="en-US" dirty="0"/>
            <a:t> four to six weeks</a:t>
          </a:r>
          <a:r>
            <a:rPr lang="tr-TR" dirty="0"/>
            <a:t>.</a:t>
          </a:r>
          <a:r>
            <a:rPr lang="en-US" dirty="0"/>
            <a:t> </a:t>
          </a:r>
          <a:r>
            <a:rPr lang="tr-TR" dirty="0"/>
            <a:t>S</a:t>
          </a:r>
          <a:r>
            <a:rPr lang="en-US" dirty="0"/>
            <a:t>o</a:t>
          </a:r>
          <a:r>
            <a:rPr lang="tr-TR" dirty="0"/>
            <a:t>,</a:t>
          </a:r>
          <a:r>
            <a:rPr lang="en-US" dirty="0"/>
            <a:t> if we receive the manuscript at the beginning of August, the book can be published in the middle/end of October - however, the e-book might be available a bit earlier.</a:t>
          </a:r>
        </a:p>
      </dgm:t>
    </dgm:pt>
    <dgm:pt modelId="{C3F03E04-9DA0-41F7-A484-A42B056D4695}" type="parTrans" cxnId="{BFC50ECC-9005-4904-BD6E-BC55C4F9684B}">
      <dgm:prSet/>
      <dgm:spPr/>
      <dgm:t>
        <a:bodyPr/>
        <a:lstStyle/>
        <a:p>
          <a:endParaRPr lang="en-US"/>
        </a:p>
      </dgm:t>
    </dgm:pt>
    <dgm:pt modelId="{AAFB24DA-1FC3-4B87-8A7B-7336D92F3BE6}" type="sibTrans" cxnId="{BFC50ECC-9005-4904-BD6E-BC55C4F9684B}">
      <dgm:prSet/>
      <dgm:spPr/>
      <dgm:t>
        <a:bodyPr/>
        <a:lstStyle/>
        <a:p>
          <a:endParaRPr lang="en-US"/>
        </a:p>
      </dgm:t>
    </dgm:pt>
    <dgm:pt modelId="{8915942F-FEE0-471A-8EC6-499CFB00DF91}">
      <dgm:prSet custT="1"/>
      <dgm:spPr/>
      <dgm:t>
        <a:bodyPr/>
        <a:lstStyle/>
        <a:p>
          <a:r>
            <a:rPr lang="tr-TR" sz="1600" dirty="0" err="1"/>
            <a:t>Max</a:t>
          </a:r>
          <a:r>
            <a:rPr lang="tr-TR" sz="1600" dirty="0"/>
            <a:t> </a:t>
          </a:r>
          <a:r>
            <a:rPr lang="tr-TR" sz="1600" dirty="0" err="1"/>
            <a:t>length</a:t>
          </a:r>
          <a:r>
            <a:rPr lang="tr-TR" sz="1600" dirty="0"/>
            <a:t> of </a:t>
          </a:r>
          <a:r>
            <a:rPr lang="tr-TR" sz="1600" dirty="0" err="1"/>
            <a:t>each</a:t>
          </a:r>
          <a:r>
            <a:rPr lang="tr-TR" sz="1600" dirty="0"/>
            <a:t> </a:t>
          </a:r>
          <a:r>
            <a:rPr lang="tr-TR" sz="1600" dirty="0" err="1"/>
            <a:t>chapter</a:t>
          </a:r>
          <a:r>
            <a:rPr lang="tr-TR" sz="1600" dirty="0"/>
            <a:t> 25 </a:t>
          </a:r>
          <a:r>
            <a:rPr lang="tr-TR" sz="1600" dirty="0" err="1"/>
            <a:t>pages</a:t>
          </a:r>
          <a:endParaRPr lang="en-US" sz="1600" dirty="0"/>
        </a:p>
      </dgm:t>
    </dgm:pt>
    <dgm:pt modelId="{5306FB3C-6616-408D-A313-650704C88C42}" type="parTrans" cxnId="{6700D269-D5EE-4AC0-ABBA-81E9A83D85D2}">
      <dgm:prSet/>
      <dgm:spPr/>
      <dgm:t>
        <a:bodyPr/>
        <a:lstStyle/>
        <a:p>
          <a:endParaRPr lang="en-US"/>
        </a:p>
      </dgm:t>
    </dgm:pt>
    <dgm:pt modelId="{5B6C4159-196C-407E-A96D-47D3277B5B56}" type="sibTrans" cxnId="{6700D269-D5EE-4AC0-ABBA-81E9A83D85D2}">
      <dgm:prSet/>
      <dgm:spPr/>
      <dgm:t>
        <a:bodyPr/>
        <a:lstStyle/>
        <a:p>
          <a:endParaRPr lang="en-US"/>
        </a:p>
      </dgm:t>
    </dgm:pt>
    <dgm:pt modelId="{4AF64584-D494-46D5-A0E6-4AE201B48078}">
      <dgm:prSet custT="1"/>
      <dgm:spPr/>
      <dgm:t>
        <a:bodyPr/>
        <a:lstStyle/>
        <a:p>
          <a:r>
            <a:rPr lang="tr-TR" sz="1600" dirty="0" err="1"/>
            <a:t>Deadline</a:t>
          </a:r>
          <a:r>
            <a:rPr lang="tr-TR" sz="1600" dirty="0"/>
            <a:t>: </a:t>
          </a:r>
          <a:r>
            <a:rPr lang="tr-TR" sz="1600" dirty="0" err="1"/>
            <a:t>July</a:t>
          </a:r>
          <a:r>
            <a:rPr lang="tr-TR" sz="1600" dirty="0"/>
            <a:t>, 4th, 2022</a:t>
          </a:r>
          <a:endParaRPr lang="en-US" sz="1600" dirty="0"/>
        </a:p>
      </dgm:t>
    </dgm:pt>
    <dgm:pt modelId="{32014686-6C7A-41F6-B849-B399D179B96A}" type="parTrans" cxnId="{D7642193-540C-4165-B36F-2BA545B1253F}">
      <dgm:prSet/>
      <dgm:spPr/>
      <dgm:t>
        <a:bodyPr/>
        <a:lstStyle/>
        <a:p>
          <a:endParaRPr lang="en-US"/>
        </a:p>
      </dgm:t>
    </dgm:pt>
    <dgm:pt modelId="{34CC8899-DFFF-4A09-AB19-CD4184719561}" type="sibTrans" cxnId="{D7642193-540C-4165-B36F-2BA545B1253F}">
      <dgm:prSet/>
      <dgm:spPr/>
      <dgm:t>
        <a:bodyPr/>
        <a:lstStyle/>
        <a:p>
          <a:endParaRPr lang="en-US"/>
        </a:p>
      </dgm:t>
    </dgm:pt>
    <dgm:pt modelId="{C76E900A-2A8A-C14F-97F6-CC46DAE64BA9}" type="pres">
      <dgm:prSet presAssocID="{56B650BA-E03D-4F04-862A-AAC2786E61C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6D07DA-E689-F14F-9943-128E613E80CD}" type="pres">
      <dgm:prSet presAssocID="{56B650BA-E03D-4F04-862A-AAC2786E61CD}" presName="dummyMaxCanvas" presStyleCnt="0">
        <dgm:presLayoutVars/>
      </dgm:prSet>
      <dgm:spPr/>
    </dgm:pt>
    <dgm:pt modelId="{9C6BEC33-1823-7147-9223-C493FFBBCD89}" type="pres">
      <dgm:prSet presAssocID="{56B650BA-E03D-4F04-862A-AAC2786E61C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6622B-0A3C-7F47-B5D0-7F3362C202FF}" type="pres">
      <dgm:prSet presAssocID="{56B650BA-E03D-4F04-862A-AAC2786E61C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1A226-5EC4-C34D-8A60-D17C7CA389AE}" type="pres">
      <dgm:prSet presAssocID="{56B650BA-E03D-4F04-862A-AAC2786E61C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F58EC-32A8-A044-92B3-7BB065DBE55C}" type="pres">
      <dgm:prSet presAssocID="{56B650BA-E03D-4F04-862A-AAC2786E61C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429F7-5927-7A44-B4BE-E262FF7E243C}" type="pres">
      <dgm:prSet presAssocID="{56B650BA-E03D-4F04-862A-AAC2786E61CD}" presName="FiveNodes_5" presStyleLbl="node1" presStyleIdx="4" presStyleCnt="5" custLinFactNeighborY="3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FD4B5-A314-AF43-82F5-E2753AE72E0C}" type="pres">
      <dgm:prSet presAssocID="{56B650BA-E03D-4F04-862A-AAC2786E61C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52E77-4E30-D742-9491-4C6C6A08C1DC}" type="pres">
      <dgm:prSet presAssocID="{56B650BA-E03D-4F04-862A-AAC2786E61C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1B67C-2397-ED40-966A-DC08CA0A81BB}" type="pres">
      <dgm:prSet presAssocID="{56B650BA-E03D-4F04-862A-AAC2786E61C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1F144-300D-9140-85FB-836DF5C7A264}" type="pres">
      <dgm:prSet presAssocID="{56B650BA-E03D-4F04-862A-AAC2786E61C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EFC74-D6C9-B84B-99A6-7B7B266C8E35}" type="pres">
      <dgm:prSet presAssocID="{56B650BA-E03D-4F04-862A-AAC2786E61C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852B8-1D4E-AE48-BAB4-649CC5FDC4F9}" type="pres">
      <dgm:prSet presAssocID="{56B650BA-E03D-4F04-862A-AAC2786E61C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6F00E-9C7D-4346-96D3-D8C88DF9673B}" type="pres">
      <dgm:prSet presAssocID="{56B650BA-E03D-4F04-862A-AAC2786E61C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34427-486D-A140-88AF-D5C28820EDB4}" type="pres">
      <dgm:prSet presAssocID="{56B650BA-E03D-4F04-862A-AAC2786E61C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D6C76-A890-EE46-8E10-4EE692DD417C}" type="pres">
      <dgm:prSet presAssocID="{56B650BA-E03D-4F04-862A-AAC2786E61C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FC0D81-61D4-684B-B237-A787960A22A7}" type="presOf" srcId="{8915942F-FEE0-471A-8EC6-499CFB00DF91}" destId="{DFDF58EC-32A8-A044-92B3-7BB065DBE55C}" srcOrd="0" destOrd="0" presId="urn:microsoft.com/office/officeart/2005/8/layout/vProcess5"/>
    <dgm:cxn modelId="{61E5DBEE-BB6A-C144-B35F-ED28C264BB3B}" type="presOf" srcId="{4AF64584-D494-46D5-A0E6-4AE201B48078}" destId="{412D6C76-A890-EE46-8E10-4EE692DD417C}" srcOrd="1" destOrd="0" presId="urn:microsoft.com/office/officeart/2005/8/layout/vProcess5"/>
    <dgm:cxn modelId="{8566D591-5703-1F41-8354-F2DB70464767}" type="presOf" srcId="{5B6C4159-196C-407E-A96D-47D3277B5B56}" destId="{D5C1F144-300D-9140-85FB-836DF5C7A264}" srcOrd="0" destOrd="0" presId="urn:microsoft.com/office/officeart/2005/8/layout/vProcess5"/>
    <dgm:cxn modelId="{860BCCD7-F982-4276-9E0F-8F17F152A0E8}" srcId="{56B650BA-E03D-4F04-862A-AAC2786E61CD}" destId="{0670B0F7-8691-45CB-ABB5-59FBF56B2742}" srcOrd="0" destOrd="0" parTransId="{CCFAF844-06A5-4FCF-B5B8-CA36F370073E}" sibTransId="{A586E57F-3DAF-4303-BF9D-025761485777}"/>
    <dgm:cxn modelId="{5482B199-7A04-1B4E-9591-2072DCB4B4DA}" type="presOf" srcId="{AAFB24DA-1FC3-4B87-8A7B-7336D92F3BE6}" destId="{BC61B67C-2397-ED40-966A-DC08CA0A81BB}" srcOrd="0" destOrd="0" presId="urn:microsoft.com/office/officeart/2005/8/layout/vProcess5"/>
    <dgm:cxn modelId="{B83ACEEA-E91C-5746-AB5B-AAD1CF444620}" type="presOf" srcId="{56B650BA-E03D-4F04-862A-AAC2786E61CD}" destId="{C76E900A-2A8A-C14F-97F6-CC46DAE64BA9}" srcOrd="0" destOrd="0" presId="urn:microsoft.com/office/officeart/2005/8/layout/vProcess5"/>
    <dgm:cxn modelId="{6B1A57A6-32F0-B84B-9EC2-4A1DC2991D8F}" type="presOf" srcId="{C46868FB-51EF-4DDE-B210-6FAAAE0BB8E4}" destId="{B481A226-5EC4-C34D-8A60-D17C7CA389AE}" srcOrd="0" destOrd="0" presId="urn:microsoft.com/office/officeart/2005/8/layout/vProcess5"/>
    <dgm:cxn modelId="{BFC50ECC-9005-4904-BD6E-BC55C4F9684B}" srcId="{56B650BA-E03D-4F04-862A-AAC2786E61CD}" destId="{C46868FB-51EF-4DDE-B210-6FAAAE0BB8E4}" srcOrd="2" destOrd="0" parTransId="{C3F03E04-9DA0-41F7-A484-A42B056D4695}" sibTransId="{AAFB24DA-1FC3-4B87-8A7B-7336D92F3BE6}"/>
    <dgm:cxn modelId="{59047F3D-0C36-6640-83F9-49001C3A221D}" type="presOf" srcId="{0670B0F7-8691-45CB-ABB5-59FBF56B2742}" destId="{396EFC74-D6C9-B84B-99A6-7B7B266C8E35}" srcOrd="1" destOrd="0" presId="urn:microsoft.com/office/officeart/2005/8/layout/vProcess5"/>
    <dgm:cxn modelId="{A02FF4D1-8B4F-3449-83CB-5F878B68729B}" type="presOf" srcId="{A586E57F-3DAF-4303-BF9D-025761485777}" destId="{1FAFD4B5-A314-AF43-82F5-E2753AE72E0C}" srcOrd="0" destOrd="0" presId="urn:microsoft.com/office/officeart/2005/8/layout/vProcess5"/>
    <dgm:cxn modelId="{6700D269-D5EE-4AC0-ABBA-81E9A83D85D2}" srcId="{56B650BA-E03D-4F04-862A-AAC2786E61CD}" destId="{8915942F-FEE0-471A-8EC6-499CFB00DF91}" srcOrd="3" destOrd="0" parTransId="{5306FB3C-6616-408D-A313-650704C88C42}" sibTransId="{5B6C4159-196C-407E-A96D-47D3277B5B56}"/>
    <dgm:cxn modelId="{C86E43CB-0A1E-014E-A7F6-746BFCDC3A41}" type="presOf" srcId="{EE225908-A9F2-49D1-A3D3-4862DD089DA3}" destId="{2D36622B-0A3C-7F47-B5D0-7F3362C202FF}" srcOrd="0" destOrd="0" presId="urn:microsoft.com/office/officeart/2005/8/layout/vProcess5"/>
    <dgm:cxn modelId="{367064A9-8FB4-C948-B8E4-D91ABFF52ED0}" type="presOf" srcId="{C46868FB-51EF-4DDE-B210-6FAAAE0BB8E4}" destId="{1F06F00E-9C7D-4346-96D3-D8C88DF9673B}" srcOrd="1" destOrd="0" presId="urn:microsoft.com/office/officeart/2005/8/layout/vProcess5"/>
    <dgm:cxn modelId="{D7642193-540C-4165-B36F-2BA545B1253F}" srcId="{56B650BA-E03D-4F04-862A-AAC2786E61CD}" destId="{4AF64584-D494-46D5-A0E6-4AE201B48078}" srcOrd="4" destOrd="0" parTransId="{32014686-6C7A-41F6-B849-B399D179B96A}" sibTransId="{34CC8899-DFFF-4A09-AB19-CD4184719561}"/>
    <dgm:cxn modelId="{92450263-6122-4A41-BF19-63B417B160FB}" type="presOf" srcId="{65CE2199-4C7E-4446-84EC-52D23454D2D8}" destId="{EEC52E77-4E30-D742-9491-4C6C6A08C1DC}" srcOrd="0" destOrd="0" presId="urn:microsoft.com/office/officeart/2005/8/layout/vProcess5"/>
    <dgm:cxn modelId="{0A4059C3-E800-424D-80AD-5DB2E3FB2D57}" type="presOf" srcId="{EE225908-A9F2-49D1-A3D3-4862DD089DA3}" destId="{25A852B8-1D4E-AE48-BAB4-649CC5FDC4F9}" srcOrd="1" destOrd="0" presId="urn:microsoft.com/office/officeart/2005/8/layout/vProcess5"/>
    <dgm:cxn modelId="{A04B939F-58C5-E046-829E-0B1555730113}" type="presOf" srcId="{4AF64584-D494-46D5-A0E6-4AE201B48078}" destId="{76B429F7-5927-7A44-B4BE-E262FF7E243C}" srcOrd="0" destOrd="0" presId="urn:microsoft.com/office/officeart/2005/8/layout/vProcess5"/>
    <dgm:cxn modelId="{A0E730CA-4A6C-449F-87AA-961A5F8B8795}" srcId="{56B650BA-E03D-4F04-862A-AAC2786E61CD}" destId="{EE225908-A9F2-49D1-A3D3-4862DD089DA3}" srcOrd="1" destOrd="0" parTransId="{5D9F166B-227F-4EC0-AADA-19F5F385A471}" sibTransId="{65CE2199-4C7E-4446-84EC-52D23454D2D8}"/>
    <dgm:cxn modelId="{4892993C-6165-0847-8FCF-C3997060B8B4}" type="presOf" srcId="{8915942F-FEE0-471A-8EC6-499CFB00DF91}" destId="{B1734427-486D-A140-88AF-D5C28820EDB4}" srcOrd="1" destOrd="0" presId="urn:microsoft.com/office/officeart/2005/8/layout/vProcess5"/>
    <dgm:cxn modelId="{20571E0D-85EB-0245-96B2-DB2BBE281746}" type="presOf" srcId="{0670B0F7-8691-45CB-ABB5-59FBF56B2742}" destId="{9C6BEC33-1823-7147-9223-C493FFBBCD89}" srcOrd="0" destOrd="0" presId="urn:microsoft.com/office/officeart/2005/8/layout/vProcess5"/>
    <dgm:cxn modelId="{1118F98E-486D-C64D-B6C6-8427579FADCE}" type="presParOf" srcId="{C76E900A-2A8A-C14F-97F6-CC46DAE64BA9}" destId="{566D07DA-E689-F14F-9943-128E613E80CD}" srcOrd="0" destOrd="0" presId="urn:microsoft.com/office/officeart/2005/8/layout/vProcess5"/>
    <dgm:cxn modelId="{F6C620D4-0BD9-814F-A0B6-18DF8714ABA0}" type="presParOf" srcId="{C76E900A-2A8A-C14F-97F6-CC46DAE64BA9}" destId="{9C6BEC33-1823-7147-9223-C493FFBBCD89}" srcOrd="1" destOrd="0" presId="urn:microsoft.com/office/officeart/2005/8/layout/vProcess5"/>
    <dgm:cxn modelId="{BAB28FB1-1B5F-8646-A80E-E96691FC4290}" type="presParOf" srcId="{C76E900A-2A8A-C14F-97F6-CC46DAE64BA9}" destId="{2D36622B-0A3C-7F47-B5D0-7F3362C202FF}" srcOrd="2" destOrd="0" presId="urn:microsoft.com/office/officeart/2005/8/layout/vProcess5"/>
    <dgm:cxn modelId="{2D05C177-1F02-E64D-B246-E1D569909318}" type="presParOf" srcId="{C76E900A-2A8A-C14F-97F6-CC46DAE64BA9}" destId="{B481A226-5EC4-C34D-8A60-D17C7CA389AE}" srcOrd="3" destOrd="0" presId="urn:microsoft.com/office/officeart/2005/8/layout/vProcess5"/>
    <dgm:cxn modelId="{8953A62D-61D2-9540-A79A-4172C80BBE77}" type="presParOf" srcId="{C76E900A-2A8A-C14F-97F6-CC46DAE64BA9}" destId="{DFDF58EC-32A8-A044-92B3-7BB065DBE55C}" srcOrd="4" destOrd="0" presId="urn:microsoft.com/office/officeart/2005/8/layout/vProcess5"/>
    <dgm:cxn modelId="{954BE245-A615-3343-99A7-8AB81E1F6F4D}" type="presParOf" srcId="{C76E900A-2A8A-C14F-97F6-CC46DAE64BA9}" destId="{76B429F7-5927-7A44-B4BE-E262FF7E243C}" srcOrd="5" destOrd="0" presId="urn:microsoft.com/office/officeart/2005/8/layout/vProcess5"/>
    <dgm:cxn modelId="{2C486F6E-073F-7543-82D3-C6922283D4F8}" type="presParOf" srcId="{C76E900A-2A8A-C14F-97F6-CC46DAE64BA9}" destId="{1FAFD4B5-A314-AF43-82F5-E2753AE72E0C}" srcOrd="6" destOrd="0" presId="urn:microsoft.com/office/officeart/2005/8/layout/vProcess5"/>
    <dgm:cxn modelId="{53B629BD-6A8B-2A45-8694-AA75596BF1C6}" type="presParOf" srcId="{C76E900A-2A8A-C14F-97F6-CC46DAE64BA9}" destId="{EEC52E77-4E30-D742-9491-4C6C6A08C1DC}" srcOrd="7" destOrd="0" presId="urn:microsoft.com/office/officeart/2005/8/layout/vProcess5"/>
    <dgm:cxn modelId="{EB4D5039-9BBD-584E-A198-AF7EB13553BC}" type="presParOf" srcId="{C76E900A-2A8A-C14F-97F6-CC46DAE64BA9}" destId="{BC61B67C-2397-ED40-966A-DC08CA0A81BB}" srcOrd="8" destOrd="0" presId="urn:microsoft.com/office/officeart/2005/8/layout/vProcess5"/>
    <dgm:cxn modelId="{3645D58E-F76E-A64F-93C8-DD34F5CA3F29}" type="presParOf" srcId="{C76E900A-2A8A-C14F-97F6-CC46DAE64BA9}" destId="{D5C1F144-300D-9140-85FB-836DF5C7A264}" srcOrd="9" destOrd="0" presId="urn:microsoft.com/office/officeart/2005/8/layout/vProcess5"/>
    <dgm:cxn modelId="{A5C6ADAF-E73B-0442-8DB7-58435985F113}" type="presParOf" srcId="{C76E900A-2A8A-C14F-97F6-CC46DAE64BA9}" destId="{396EFC74-D6C9-B84B-99A6-7B7B266C8E35}" srcOrd="10" destOrd="0" presId="urn:microsoft.com/office/officeart/2005/8/layout/vProcess5"/>
    <dgm:cxn modelId="{D3A82F21-E09F-C741-925A-E27A0D34CC58}" type="presParOf" srcId="{C76E900A-2A8A-C14F-97F6-CC46DAE64BA9}" destId="{25A852B8-1D4E-AE48-BAB4-649CC5FDC4F9}" srcOrd="11" destOrd="0" presId="urn:microsoft.com/office/officeart/2005/8/layout/vProcess5"/>
    <dgm:cxn modelId="{844DC1ED-771C-5A4C-B47B-D17E9764405F}" type="presParOf" srcId="{C76E900A-2A8A-C14F-97F6-CC46DAE64BA9}" destId="{1F06F00E-9C7D-4346-96D3-D8C88DF9673B}" srcOrd="12" destOrd="0" presId="urn:microsoft.com/office/officeart/2005/8/layout/vProcess5"/>
    <dgm:cxn modelId="{B2F450C5-871C-8043-869A-FE0B4C532CCC}" type="presParOf" srcId="{C76E900A-2A8A-C14F-97F6-CC46DAE64BA9}" destId="{B1734427-486D-A140-88AF-D5C28820EDB4}" srcOrd="13" destOrd="0" presId="urn:microsoft.com/office/officeart/2005/8/layout/vProcess5"/>
    <dgm:cxn modelId="{07869D87-7ACA-3147-A3A6-55A7468E4838}" type="presParOf" srcId="{C76E900A-2A8A-C14F-97F6-CC46DAE64BA9}" destId="{412D6C76-A890-EE46-8E10-4EE692DD417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C2441-70F8-5640-A043-A985198AEAA6}">
      <dsp:nvSpPr>
        <dsp:cNvPr id="0" name=""/>
        <dsp:cNvSpPr/>
      </dsp:nvSpPr>
      <dsp:spPr>
        <a:xfrm>
          <a:off x="0" y="642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D52E0B-2CE4-4244-A118-44112BD1E649}">
      <dsp:nvSpPr>
        <dsp:cNvPr id="0" name=""/>
        <dsp:cNvSpPr/>
      </dsp:nvSpPr>
      <dsp:spPr>
        <a:xfrm>
          <a:off x="0" y="642"/>
          <a:ext cx="6832212" cy="292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Thursday, 19th</a:t>
          </a:r>
          <a:endParaRPr lang="en-US" sz="1300" kern="1200"/>
        </a:p>
      </dsp:txBody>
      <dsp:txXfrm>
        <a:off x="0" y="642"/>
        <a:ext cx="6832212" cy="292416"/>
      </dsp:txXfrm>
    </dsp:sp>
    <dsp:sp modelId="{1DC71BC0-867D-0343-BB3C-1879EA90E79F}">
      <dsp:nvSpPr>
        <dsp:cNvPr id="0" name=""/>
        <dsp:cNvSpPr/>
      </dsp:nvSpPr>
      <dsp:spPr>
        <a:xfrm>
          <a:off x="0" y="293058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52329"/>
                <a:satOff val="-1170"/>
                <a:lumOff val="-1107"/>
                <a:alphaOff val="0"/>
                <a:tint val="96000"/>
                <a:lumMod val="104000"/>
              </a:schemeClr>
            </a:gs>
            <a:gs pos="100000">
              <a:schemeClr val="accent2">
                <a:hueOff val="52329"/>
                <a:satOff val="-1170"/>
                <a:lumOff val="-1107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52329"/>
              <a:satOff val="-1170"/>
              <a:lumOff val="-110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4F425C-3B22-0D4F-B87C-A89F84341E06}">
      <dsp:nvSpPr>
        <dsp:cNvPr id="0" name=""/>
        <dsp:cNvSpPr/>
      </dsp:nvSpPr>
      <dsp:spPr>
        <a:xfrm>
          <a:off x="0" y="293058"/>
          <a:ext cx="6832212" cy="292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9:00-9:30         Welcoming and Introduction</a:t>
          </a:r>
        </a:p>
      </dsp:txBody>
      <dsp:txXfrm>
        <a:off x="0" y="293058"/>
        <a:ext cx="6832212" cy="292416"/>
      </dsp:txXfrm>
    </dsp:sp>
    <dsp:sp modelId="{DE3F49DB-1573-FE46-B467-1949A6727E3A}">
      <dsp:nvSpPr>
        <dsp:cNvPr id="0" name=""/>
        <dsp:cNvSpPr/>
      </dsp:nvSpPr>
      <dsp:spPr>
        <a:xfrm>
          <a:off x="0" y="585475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104657"/>
                <a:satOff val="-2339"/>
                <a:lumOff val="-2214"/>
                <a:alphaOff val="0"/>
                <a:tint val="96000"/>
                <a:lumMod val="104000"/>
              </a:schemeClr>
            </a:gs>
            <a:gs pos="100000">
              <a:schemeClr val="accent2">
                <a:hueOff val="104657"/>
                <a:satOff val="-2339"/>
                <a:lumOff val="-2214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04657"/>
              <a:satOff val="-2339"/>
              <a:lumOff val="-221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59F5F9-3003-014E-870F-84FB112BE22F}">
      <dsp:nvSpPr>
        <dsp:cNvPr id="0" name=""/>
        <dsp:cNvSpPr/>
      </dsp:nvSpPr>
      <dsp:spPr>
        <a:xfrm>
          <a:off x="0" y="585475"/>
          <a:ext cx="6832212" cy="292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9:30-10:00       Group Work</a:t>
          </a:r>
        </a:p>
      </dsp:txBody>
      <dsp:txXfrm>
        <a:off x="0" y="585475"/>
        <a:ext cx="6832212" cy="292416"/>
      </dsp:txXfrm>
    </dsp:sp>
    <dsp:sp modelId="{05D8B856-7899-FE4C-9E0C-D8E7884E761A}">
      <dsp:nvSpPr>
        <dsp:cNvPr id="0" name=""/>
        <dsp:cNvSpPr/>
      </dsp:nvSpPr>
      <dsp:spPr>
        <a:xfrm>
          <a:off x="0" y="877891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156986"/>
                <a:satOff val="-3509"/>
                <a:lumOff val="-3322"/>
                <a:alphaOff val="0"/>
                <a:tint val="96000"/>
                <a:lumMod val="104000"/>
              </a:schemeClr>
            </a:gs>
            <a:gs pos="100000">
              <a:schemeClr val="accent2">
                <a:hueOff val="156986"/>
                <a:satOff val="-3509"/>
                <a:lumOff val="-3322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56986"/>
              <a:satOff val="-3509"/>
              <a:lumOff val="-332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F30946-8EA1-4147-8E37-5822BD74AA74}">
      <dsp:nvSpPr>
        <dsp:cNvPr id="0" name=""/>
        <dsp:cNvSpPr/>
      </dsp:nvSpPr>
      <dsp:spPr>
        <a:xfrm>
          <a:off x="0" y="877891"/>
          <a:ext cx="6832212" cy="292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10:00-10:45     Group-1 (Onboarding) Material Presentation and Feedback</a:t>
          </a:r>
        </a:p>
      </dsp:txBody>
      <dsp:txXfrm>
        <a:off x="0" y="877891"/>
        <a:ext cx="6832212" cy="292416"/>
      </dsp:txXfrm>
    </dsp:sp>
    <dsp:sp modelId="{9A16B53D-4150-B948-9C99-49B5D068D953}">
      <dsp:nvSpPr>
        <dsp:cNvPr id="0" name=""/>
        <dsp:cNvSpPr/>
      </dsp:nvSpPr>
      <dsp:spPr>
        <a:xfrm>
          <a:off x="0" y="1170307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209314"/>
                <a:satOff val="-4678"/>
                <a:lumOff val="-4429"/>
                <a:alphaOff val="0"/>
                <a:tint val="96000"/>
                <a:lumMod val="104000"/>
              </a:schemeClr>
            </a:gs>
            <a:gs pos="100000">
              <a:schemeClr val="accent2">
                <a:hueOff val="209314"/>
                <a:satOff val="-4678"/>
                <a:lumOff val="-4429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209314"/>
              <a:satOff val="-4678"/>
              <a:lumOff val="-442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E8FC6D-5C5F-6D4F-BDB8-90366864AF81}">
      <dsp:nvSpPr>
        <dsp:cNvPr id="0" name=""/>
        <dsp:cNvSpPr/>
      </dsp:nvSpPr>
      <dsp:spPr>
        <a:xfrm>
          <a:off x="0" y="1170307"/>
          <a:ext cx="6832212" cy="292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10:45-11:00     Break</a:t>
          </a:r>
        </a:p>
      </dsp:txBody>
      <dsp:txXfrm>
        <a:off x="0" y="1170307"/>
        <a:ext cx="6832212" cy="292416"/>
      </dsp:txXfrm>
    </dsp:sp>
    <dsp:sp modelId="{9D20778B-AE7E-9D45-A9B3-E5DC990C1911}">
      <dsp:nvSpPr>
        <dsp:cNvPr id="0" name=""/>
        <dsp:cNvSpPr/>
      </dsp:nvSpPr>
      <dsp:spPr>
        <a:xfrm>
          <a:off x="0" y="1462724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261643"/>
                <a:satOff val="-5848"/>
                <a:lumOff val="-5536"/>
                <a:alphaOff val="0"/>
                <a:tint val="96000"/>
                <a:lumMod val="104000"/>
              </a:schemeClr>
            </a:gs>
            <a:gs pos="100000">
              <a:schemeClr val="accent2">
                <a:hueOff val="261643"/>
                <a:satOff val="-5848"/>
                <a:lumOff val="-5536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261643"/>
              <a:satOff val="-5848"/>
              <a:lumOff val="-553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77F1CE-DE44-5249-8C08-9F79529C1474}">
      <dsp:nvSpPr>
        <dsp:cNvPr id="0" name=""/>
        <dsp:cNvSpPr/>
      </dsp:nvSpPr>
      <dsp:spPr>
        <a:xfrm>
          <a:off x="0" y="1462724"/>
          <a:ext cx="6832212" cy="292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11:00-11:45     Group-2 (Disability) Material Presentation and Feedback</a:t>
          </a:r>
        </a:p>
      </dsp:txBody>
      <dsp:txXfrm>
        <a:off x="0" y="1462724"/>
        <a:ext cx="6832212" cy="292416"/>
      </dsp:txXfrm>
    </dsp:sp>
    <dsp:sp modelId="{2680B5E8-E581-DC42-AB51-065FA21BF920}">
      <dsp:nvSpPr>
        <dsp:cNvPr id="0" name=""/>
        <dsp:cNvSpPr/>
      </dsp:nvSpPr>
      <dsp:spPr>
        <a:xfrm>
          <a:off x="0" y="1755140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313971"/>
                <a:satOff val="-7018"/>
                <a:lumOff val="-6643"/>
                <a:alphaOff val="0"/>
                <a:tint val="96000"/>
                <a:lumMod val="104000"/>
              </a:schemeClr>
            </a:gs>
            <a:gs pos="100000">
              <a:schemeClr val="accent2">
                <a:hueOff val="313971"/>
                <a:satOff val="-7018"/>
                <a:lumOff val="-6643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313971"/>
              <a:satOff val="-7018"/>
              <a:lumOff val="-664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F1A5EA-80BC-AC48-BD34-BF0078544701}">
      <dsp:nvSpPr>
        <dsp:cNvPr id="0" name=""/>
        <dsp:cNvSpPr/>
      </dsp:nvSpPr>
      <dsp:spPr>
        <a:xfrm>
          <a:off x="0" y="1755140"/>
          <a:ext cx="6832212" cy="292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11:45-12:30     Group-3 (Sexual Orientation) Material Presentation and Feedback </a:t>
          </a:r>
        </a:p>
      </dsp:txBody>
      <dsp:txXfrm>
        <a:off x="0" y="1755140"/>
        <a:ext cx="6832212" cy="292416"/>
      </dsp:txXfrm>
    </dsp:sp>
    <dsp:sp modelId="{E0C51C1C-F98C-B243-BEF1-0E01AEDF5A1E}">
      <dsp:nvSpPr>
        <dsp:cNvPr id="0" name=""/>
        <dsp:cNvSpPr/>
      </dsp:nvSpPr>
      <dsp:spPr>
        <a:xfrm>
          <a:off x="0" y="2047556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366300"/>
                <a:satOff val="-8187"/>
                <a:lumOff val="-7751"/>
                <a:alphaOff val="0"/>
                <a:tint val="96000"/>
                <a:lumMod val="104000"/>
              </a:schemeClr>
            </a:gs>
            <a:gs pos="100000">
              <a:schemeClr val="accent2">
                <a:hueOff val="366300"/>
                <a:satOff val="-8187"/>
                <a:lumOff val="-7751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366300"/>
              <a:satOff val="-8187"/>
              <a:lumOff val="-775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DAF49B-0E5A-CA44-934E-882BAC1873FA}">
      <dsp:nvSpPr>
        <dsp:cNvPr id="0" name=""/>
        <dsp:cNvSpPr/>
      </dsp:nvSpPr>
      <dsp:spPr>
        <a:xfrm>
          <a:off x="0" y="2047556"/>
          <a:ext cx="6832212" cy="292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12:30-13:45     Lunch Break</a:t>
          </a:r>
        </a:p>
      </dsp:txBody>
      <dsp:txXfrm>
        <a:off x="0" y="2047556"/>
        <a:ext cx="6832212" cy="292416"/>
      </dsp:txXfrm>
    </dsp:sp>
    <dsp:sp modelId="{C961AB57-F46E-AF4B-860E-C038970AF0C6}">
      <dsp:nvSpPr>
        <dsp:cNvPr id="0" name=""/>
        <dsp:cNvSpPr/>
      </dsp:nvSpPr>
      <dsp:spPr>
        <a:xfrm>
          <a:off x="0" y="2339973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418628"/>
                <a:satOff val="-9357"/>
                <a:lumOff val="-8858"/>
                <a:alphaOff val="0"/>
                <a:tint val="96000"/>
                <a:lumMod val="104000"/>
              </a:schemeClr>
            </a:gs>
            <a:gs pos="100000">
              <a:schemeClr val="accent2">
                <a:hueOff val="418628"/>
                <a:satOff val="-9357"/>
                <a:lumOff val="-8858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418628"/>
              <a:satOff val="-9357"/>
              <a:lumOff val="-885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CB3121-CEE9-FE4D-B53E-E6EB7CCD9A6F}">
      <dsp:nvSpPr>
        <dsp:cNvPr id="0" name=""/>
        <dsp:cNvSpPr/>
      </dsp:nvSpPr>
      <dsp:spPr>
        <a:xfrm>
          <a:off x="0" y="2339973"/>
          <a:ext cx="6832212" cy="292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13:45-14:30     Group-4 (Biological sex, gender) Material Presentation and Feedback</a:t>
          </a:r>
        </a:p>
      </dsp:txBody>
      <dsp:txXfrm>
        <a:off x="0" y="2339973"/>
        <a:ext cx="6832212" cy="292416"/>
      </dsp:txXfrm>
    </dsp:sp>
    <dsp:sp modelId="{4B6EF409-3F7F-2243-ACB8-33DE2B49419D}">
      <dsp:nvSpPr>
        <dsp:cNvPr id="0" name=""/>
        <dsp:cNvSpPr/>
      </dsp:nvSpPr>
      <dsp:spPr>
        <a:xfrm>
          <a:off x="0" y="2632389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470957"/>
                <a:satOff val="-10526"/>
                <a:lumOff val="-9965"/>
                <a:alphaOff val="0"/>
                <a:tint val="96000"/>
                <a:lumMod val="104000"/>
              </a:schemeClr>
            </a:gs>
            <a:gs pos="100000">
              <a:schemeClr val="accent2">
                <a:hueOff val="470957"/>
                <a:satOff val="-10526"/>
                <a:lumOff val="-9965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470957"/>
              <a:satOff val="-10526"/>
              <a:lumOff val="-996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53262C-785A-7E4A-A084-B47EA58DEF11}">
      <dsp:nvSpPr>
        <dsp:cNvPr id="0" name=""/>
        <dsp:cNvSpPr/>
      </dsp:nvSpPr>
      <dsp:spPr>
        <a:xfrm>
          <a:off x="0" y="2632389"/>
          <a:ext cx="6832212" cy="292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14:30-15:15     Group-5 (Race, Ethnicity &amp; Culture) Material Presentation and FB</a:t>
          </a:r>
        </a:p>
      </dsp:txBody>
      <dsp:txXfrm>
        <a:off x="0" y="2632389"/>
        <a:ext cx="6832212" cy="292416"/>
      </dsp:txXfrm>
    </dsp:sp>
    <dsp:sp modelId="{5C5A10FD-1504-F846-BDA1-FC5C4AC907BA}">
      <dsp:nvSpPr>
        <dsp:cNvPr id="0" name=""/>
        <dsp:cNvSpPr/>
      </dsp:nvSpPr>
      <dsp:spPr>
        <a:xfrm>
          <a:off x="0" y="2924805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523285"/>
                <a:satOff val="-11696"/>
                <a:lumOff val="-11072"/>
                <a:alphaOff val="0"/>
                <a:tint val="96000"/>
                <a:lumMod val="104000"/>
              </a:schemeClr>
            </a:gs>
            <a:gs pos="100000">
              <a:schemeClr val="accent2">
                <a:hueOff val="523285"/>
                <a:satOff val="-11696"/>
                <a:lumOff val="-11072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523285"/>
              <a:satOff val="-11696"/>
              <a:lumOff val="-1107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D97203-D9D8-7244-B242-4B88A01EF275}">
      <dsp:nvSpPr>
        <dsp:cNvPr id="0" name=""/>
        <dsp:cNvSpPr/>
      </dsp:nvSpPr>
      <dsp:spPr>
        <a:xfrm>
          <a:off x="0" y="2924805"/>
          <a:ext cx="6832212" cy="292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15:15-15:45     Break </a:t>
          </a:r>
        </a:p>
      </dsp:txBody>
      <dsp:txXfrm>
        <a:off x="0" y="2924805"/>
        <a:ext cx="6832212" cy="292416"/>
      </dsp:txXfrm>
    </dsp:sp>
    <dsp:sp modelId="{43C88FE0-98D5-4B48-BAF6-BA70EBAB29DB}">
      <dsp:nvSpPr>
        <dsp:cNvPr id="0" name=""/>
        <dsp:cNvSpPr/>
      </dsp:nvSpPr>
      <dsp:spPr>
        <a:xfrm>
          <a:off x="0" y="3217222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575614"/>
                <a:satOff val="-12865"/>
                <a:lumOff val="-12180"/>
                <a:alphaOff val="0"/>
                <a:tint val="96000"/>
                <a:lumMod val="104000"/>
              </a:schemeClr>
            </a:gs>
            <a:gs pos="100000">
              <a:schemeClr val="accent2">
                <a:hueOff val="575614"/>
                <a:satOff val="-12865"/>
                <a:lumOff val="-1218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575614"/>
              <a:satOff val="-12865"/>
              <a:lumOff val="-1218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0F5493-4337-1F4B-AA57-1F59864BB9B9}">
      <dsp:nvSpPr>
        <dsp:cNvPr id="0" name=""/>
        <dsp:cNvSpPr/>
      </dsp:nvSpPr>
      <dsp:spPr>
        <a:xfrm>
          <a:off x="0" y="3217222"/>
          <a:ext cx="6832212" cy="292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15:45-16:30     Group-6 (Offboarding) Material Presentation and Feedback</a:t>
          </a:r>
        </a:p>
      </dsp:txBody>
      <dsp:txXfrm>
        <a:off x="0" y="3217222"/>
        <a:ext cx="6832212" cy="292416"/>
      </dsp:txXfrm>
    </dsp:sp>
    <dsp:sp modelId="{FB61F8C5-DDE4-FE49-8953-50FBAF00C2FA}">
      <dsp:nvSpPr>
        <dsp:cNvPr id="0" name=""/>
        <dsp:cNvSpPr/>
      </dsp:nvSpPr>
      <dsp:spPr>
        <a:xfrm>
          <a:off x="0" y="3509638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627942"/>
                <a:satOff val="-14035"/>
                <a:lumOff val="-13287"/>
                <a:alphaOff val="0"/>
                <a:tint val="96000"/>
                <a:lumMod val="104000"/>
              </a:schemeClr>
            </a:gs>
            <a:gs pos="100000">
              <a:schemeClr val="accent2">
                <a:hueOff val="627942"/>
                <a:satOff val="-14035"/>
                <a:lumOff val="-13287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627942"/>
              <a:satOff val="-14035"/>
              <a:lumOff val="-1328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3D7C0A-A4E9-CF4F-AB0B-21585F8D590D}">
      <dsp:nvSpPr>
        <dsp:cNvPr id="0" name=""/>
        <dsp:cNvSpPr/>
      </dsp:nvSpPr>
      <dsp:spPr>
        <a:xfrm>
          <a:off x="0" y="3509638"/>
          <a:ext cx="6832212" cy="292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/>
            <a:t>16:30-17:45	  Integrating &amp; Evaluating Feedback (Groupwork)</a:t>
          </a:r>
          <a:endParaRPr lang="en-US" sz="1300" kern="1200"/>
        </a:p>
      </dsp:txBody>
      <dsp:txXfrm>
        <a:off x="0" y="3509638"/>
        <a:ext cx="6832212" cy="292416"/>
      </dsp:txXfrm>
    </dsp:sp>
    <dsp:sp modelId="{0DDCB5A8-F7D7-CB47-899E-01CBE88B43C8}">
      <dsp:nvSpPr>
        <dsp:cNvPr id="0" name=""/>
        <dsp:cNvSpPr/>
      </dsp:nvSpPr>
      <dsp:spPr>
        <a:xfrm>
          <a:off x="0" y="3802054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680271"/>
                <a:satOff val="-15205"/>
                <a:lumOff val="-14394"/>
                <a:alphaOff val="0"/>
                <a:tint val="96000"/>
                <a:lumMod val="104000"/>
              </a:schemeClr>
            </a:gs>
            <a:gs pos="100000">
              <a:schemeClr val="accent2">
                <a:hueOff val="680271"/>
                <a:satOff val="-15205"/>
                <a:lumOff val="-14394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680271"/>
              <a:satOff val="-15205"/>
              <a:lumOff val="-1439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738B41-16A8-9241-B247-5ACC3675E7FB}">
      <dsp:nvSpPr>
        <dsp:cNvPr id="0" name=""/>
        <dsp:cNvSpPr/>
      </dsp:nvSpPr>
      <dsp:spPr>
        <a:xfrm>
          <a:off x="0" y="3802054"/>
          <a:ext cx="6832212" cy="292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Friday, 20th</a:t>
          </a:r>
          <a:endParaRPr lang="en-US" sz="1300" kern="1200"/>
        </a:p>
      </dsp:txBody>
      <dsp:txXfrm>
        <a:off x="0" y="3802054"/>
        <a:ext cx="6832212" cy="292416"/>
      </dsp:txXfrm>
    </dsp:sp>
    <dsp:sp modelId="{E5570385-C042-1E44-B97E-219BEFB0D3DE}">
      <dsp:nvSpPr>
        <dsp:cNvPr id="0" name=""/>
        <dsp:cNvSpPr/>
      </dsp:nvSpPr>
      <dsp:spPr>
        <a:xfrm>
          <a:off x="0" y="4094471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732599"/>
                <a:satOff val="-16374"/>
                <a:lumOff val="-15501"/>
                <a:alphaOff val="0"/>
                <a:tint val="96000"/>
                <a:lumMod val="104000"/>
              </a:schemeClr>
            </a:gs>
            <a:gs pos="100000">
              <a:schemeClr val="accent2">
                <a:hueOff val="732599"/>
                <a:satOff val="-16374"/>
                <a:lumOff val="-15501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732599"/>
              <a:satOff val="-16374"/>
              <a:lumOff val="-1550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623122-7E19-3E46-8D80-FB79FD698301}">
      <dsp:nvSpPr>
        <dsp:cNvPr id="0" name=""/>
        <dsp:cNvSpPr/>
      </dsp:nvSpPr>
      <dsp:spPr>
        <a:xfrm>
          <a:off x="0" y="4094471"/>
          <a:ext cx="6832212" cy="292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9:30-10:30       Dr. Ceren Abacıoğlu Training (Revisions and Suggestions)</a:t>
          </a:r>
        </a:p>
      </dsp:txBody>
      <dsp:txXfrm>
        <a:off x="0" y="4094471"/>
        <a:ext cx="6832212" cy="292416"/>
      </dsp:txXfrm>
    </dsp:sp>
    <dsp:sp modelId="{7FD22F06-1158-6544-960C-32701D49F5EB}">
      <dsp:nvSpPr>
        <dsp:cNvPr id="0" name=""/>
        <dsp:cNvSpPr/>
      </dsp:nvSpPr>
      <dsp:spPr>
        <a:xfrm>
          <a:off x="0" y="4386887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784928"/>
                <a:satOff val="-17544"/>
                <a:lumOff val="-16609"/>
                <a:alphaOff val="0"/>
                <a:tint val="96000"/>
                <a:lumMod val="104000"/>
              </a:schemeClr>
            </a:gs>
            <a:gs pos="100000">
              <a:schemeClr val="accent2">
                <a:hueOff val="784928"/>
                <a:satOff val="-17544"/>
                <a:lumOff val="-16609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784928"/>
              <a:satOff val="-17544"/>
              <a:lumOff val="-1660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BBC9-F93F-7A44-BB78-17C01DD87FC4}">
      <dsp:nvSpPr>
        <dsp:cNvPr id="0" name=""/>
        <dsp:cNvSpPr/>
      </dsp:nvSpPr>
      <dsp:spPr>
        <a:xfrm>
          <a:off x="0" y="4386887"/>
          <a:ext cx="6832212" cy="292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10:30-10:</a:t>
          </a:r>
          <a:r>
            <a:rPr lang="tr-TR" sz="1300" kern="1200"/>
            <a:t>4</a:t>
          </a:r>
          <a:r>
            <a:rPr lang="en-US" sz="1300" kern="1200"/>
            <a:t>0</a:t>
          </a:r>
          <a:r>
            <a:rPr lang="tr-TR" sz="1300" kern="1200"/>
            <a:t>     </a:t>
          </a:r>
          <a:r>
            <a:rPr lang="en-US" sz="1300" kern="1200"/>
            <a:t>Coffee Break</a:t>
          </a:r>
        </a:p>
      </dsp:txBody>
      <dsp:txXfrm>
        <a:off x="0" y="4386887"/>
        <a:ext cx="6832212" cy="292416"/>
      </dsp:txXfrm>
    </dsp:sp>
    <dsp:sp modelId="{F56B21AD-A504-104A-9B63-24673B801CCF}">
      <dsp:nvSpPr>
        <dsp:cNvPr id="0" name=""/>
        <dsp:cNvSpPr/>
      </dsp:nvSpPr>
      <dsp:spPr>
        <a:xfrm>
          <a:off x="0" y="4679303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837256"/>
                <a:satOff val="-18713"/>
                <a:lumOff val="-17716"/>
                <a:alphaOff val="0"/>
                <a:tint val="96000"/>
                <a:lumMod val="104000"/>
              </a:schemeClr>
            </a:gs>
            <a:gs pos="100000">
              <a:schemeClr val="accent2">
                <a:hueOff val="837256"/>
                <a:satOff val="-18713"/>
                <a:lumOff val="-17716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837256"/>
              <a:satOff val="-18713"/>
              <a:lumOff val="-1771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D47E7C-4A4D-A141-BCE6-C745B3783127}">
      <dsp:nvSpPr>
        <dsp:cNvPr id="0" name=""/>
        <dsp:cNvSpPr/>
      </dsp:nvSpPr>
      <dsp:spPr>
        <a:xfrm>
          <a:off x="0" y="4679303"/>
          <a:ext cx="6832212" cy="292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/>
            <a:t>10:40-11:10     Survey Results (Maria)</a:t>
          </a:r>
          <a:endParaRPr lang="en-US" sz="1300" kern="1200"/>
        </a:p>
      </dsp:txBody>
      <dsp:txXfrm>
        <a:off x="0" y="4679303"/>
        <a:ext cx="6832212" cy="292416"/>
      </dsp:txXfrm>
    </dsp:sp>
    <dsp:sp modelId="{4AB80A7B-20F7-5847-BD35-E3C82A5A9D17}">
      <dsp:nvSpPr>
        <dsp:cNvPr id="0" name=""/>
        <dsp:cNvSpPr/>
      </dsp:nvSpPr>
      <dsp:spPr>
        <a:xfrm>
          <a:off x="0" y="4971720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889585"/>
                <a:satOff val="-19883"/>
                <a:lumOff val="-18823"/>
                <a:alphaOff val="0"/>
                <a:tint val="96000"/>
                <a:lumMod val="104000"/>
              </a:schemeClr>
            </a:gs>
            <a:gs pos="100000">
              <a:schemeClr val="accent2">
                <a:hueOff val="889585"/>
                <a:satOff val="-19883"/>
                <a:lumOff val="-18823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889585"/>
              <a:satOff val="-19883"/>
              <a:lumOff val="-1882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A569C7-1951-BC40-A449-F2D4473B7AA6}">
      <dsp:nvSpPr>
        <dsp:cNvPr id="0" name=""/>
        <dsp:cNvSpPr/>
      </dsp:nvSpPr>
      <dsp:spPr>
        <a:xfrm>
          <a:off x="0" y="4971720"/>
          <a:ext cx="6832212" cy="292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1</a:t>
          </a:r>
          <a:r>
            <a:rPr lang="tr-TR" sz="1300" kern="1200"/>
            <a:t>1</a:t>
          </a:r>
          <a:r>
            <a:rPr lang="en-US" sz="1300" kern="1200"/>
            <a:t>:</a:t>
          </a:r>
          <a:r>
            <a:rPr lang="tr-TR" sz="1300" kern="1200"/>
            <a:t>1</a:t>
          </a:r>
          <a:r>
            <a:rPr lang="en-US" sz="1300" kern="1200"/>
            <a:t>0-12:00     Looking ahead and Final remarks</a:t>
          </a:r>
        </a:p>
      </dsp:txBody>
      <dsp:txXfrm>
        <a:off x="0" y="4971720"/>
        <a:ext cx="6832212" cy="292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713CC-2505-AC4E-8FF8-0EC36AD7BCE6}">
      <dsp:nvSpPr>
        <dsp:cNvPr id="0" name=""/>
        <dsp:cNvSpPr/>
      </dsp:nvSpPr>
      <dsp:spPr>
        <a:xfrm>
          <a:off x="0" y="103884"/>
          <a:ext cx="6832212" cy="164150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/>
            <a:t>For 30 minutes, we will be preparing our presentations on the materials we have developed, chosen, adapted and share it with all the partners</a:t>
          </a:r>
          <a:endParaRPr lang="en-US" sz="2300" kern="1200"/>
        </a:p>
      </dsp:txBody>
      <dsp:txXfrm>
        <a:off x="80132" y="184016"/>
        <a:ext cx="6671948" cy="1481245"/>
      </dsp:txXfrm>
    </dsp:sp>
    <dsp:sp modelId="{F1304E0C-2029-9C43-9C79-EDF33007B809}">
      <dsp:nvSpPr>
        <dsp:cNvPr id="0" name=""/>
        <dsp:cNvSpPr/>
      </dsp:nvSpPr>
      <dsp:spPr>
        <a:xfrm>
          <a:off x="0" y="1811634"/>
          <a:ext cx="6832212" cy="1641509"/>
        </a:xfrm>
        <a:prstGeom prst="roundRect">
          <a:avLst/>
        </a:prstGeom>
        <a:gradFill rotWithShape="0">
          <a:gsLst>
            <a:gs pos="0">
              <a:schemeClr val="accent2">
                <a:hueOff val="444792"/>
                <a:satOff val="-9942"/>
                <a:lumOff val="-9412"/>
                <a:alphaOff val="0"/>
                <a:tint val="96000"/>
                <a:lumMod val="104000"/>
              </a:schemeClr>
            </a:gs>
            <a:gs pos="100000">
              <a:schemeClr val="accent2">
                <a:hueOff val="444792"/>
                <a:satOff val="-9942"/>
                <a:lumOff val="-941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/>
            <a:t>Later on, once we receive feedback, we will have time to revise the template of material (groups)</a:t>
          </a:r>
          <a:endParaRPr lang="en-US" sz="2300" kern="1200"/>
        </a:p>
      </dsp:txBody>
      <dsp:txXfrm>
        <a:off x="80132" y="1891766"/>
        <a:ext cx="6671948" cy="1481245"/>
      </dsp:txXfrm>
    </dsp:sp>
    <dsp:sp modelId="{3F3D51F7-1960-6B40-98B0-271D0B7D99B6}">
      <dsp:nvSpPr>
        <dsp:cNvPr id="0" name=""/>
        <dsp:cNvSpPr/>
      </dsp:nvSpPr>
      <dsp:spPr>
        <a:xfrm>
          <a:off x="0" y="3519384"/>
          <a:ext cx="6832212" cy="1641509"/>
        </a:xfrm>
        <a:prstGeom prst="roundRect">
          <a:avLst/>
        </a:prstGeom>
        <a:gradFill rotWithShape="0">
          <a:gsLst>
            <a:gs pos="0">
              <a:schemeClr val="accent2">
                <a:hueOff val="889585"/>
                <a:satOff val="-19883"/>
                <a:lumOff val="-18823"/>
                <a:alphaOff val="0"/>
                <a:tint val="96000"/>
                <a:lumMod val="104000"/>
              </a:schemeClr>
            </a:gs>
            <a:gs pos="100000">
              <a:schemeClr val="accent2">
                <a:hueOff val="889585"/>
                <a:satOff val="-19883"/>
                <a:lumOff val="-1882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/>
            <a:t>Finally, we will send them to Dr. Abacıoğlu for feedback tonight and get initial feedback tomorrow.</a:t>
          </a:r>
          <a:endParaRPr lang="en-US" sz="2300" kern="1200"/>
        </a:p>
      </dsp:txBody>
      <dsp:txXfrm>
        <a:off x="80132" y="3599516"/>
        <a:ext cx="6671948" cy="14812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09C69-0034-2F44-B526-B32C346B3740}">
      <dsp:nvSpPr>
        <dsp:cNvPr id="0" name=""/>
        <dsp:cNvSpPr/>
      </dsp:nvSpPr>
      <dsp:spPr>
        <a:xfrm>
          <a:off x="0" y="1480997"/>
          <a:ext cx="10265786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34474-AD6D-A549-A16F-ED5CF6458B31}">
      <dsp:nvSpPr>
        <dsp:cNvPr id="0" name=""/>
        <dsp:cNvSpPr/>
      </dsp:nvSpPr>
      <dsp:spPr>
        <a:xfrm rot="8100000">
          <a:off x="49763" y="341312"/>
          <a:ext cx="217822" cy="217822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7A9A8A-9B43-A445-B362-309C0217029B}">
      <dsp:nvSpPr>
        <dsp:cNvPr id="0" name=""/>
        <dsp:cNvSpPr/>
      </dsp:nvSpPr>
      <dsp:spPr>
        <a:xfrm>
          <a:off x="73961" y="365510"/>
          <a:ext cx="169426" cy="1694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222396"/>
              <a:satOff val="-4971"/>
              <a:lumOff val="-4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9B118-18AE-3C44-8708-5319F0A9BA97}">
      <dsp:nvSpPr>
        <dsp:cNvPr id="0" name=""/>
        <dsp:cNvSpPr/>
      </dsp:nvSpPr>
      <dsp:spPr>
        <a:xfrm>
          <a:off x="312698" y="604247"/>
          <a:ext cx="3410679" cy="87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Dr. Ceren Abacıoğlu Training (Revisions and Suggestions)</a:t>
          </a:r>
        </a:p>
      </dsp:txBody>
      <dsp:txXfrm>
        <a:off x="312698" y="604247"/>
        <a:ext cx="3410679" cy="876750"/>
      </dsp:txXfrm>
    </dsp:sp>
    <dsp:sp modelId="{06A64B9B-A852-1146-9467-7B14F8AA84DC}">
      <dsp:nvSpPr>
        <dsp:cNvPr id="0" name=""/>
        <dsp:cNvSpPr/>
      </dsp:nvSpPr>
      <dsp:spPr>
        <a:xfrm>
          <a:off x="312698" y="296199"/>
          <a:ext cx="3410679" cy="308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9:30 – 10:30</a:t>
          </a:r>
        </a:p>
      </dsp:txBody>
      <dsp:txXfrm>
        <a:off x="312698" y="296199"/>
        <a:ext cx="3410679" cy="308047"/>
      </dsp:txXfrm>
    </dsp:sp>
    <dsp:sp modelId="{138EC222-5DE3-C640-B140-F911D6E98A53}">
      <dsp:nvSpPr>
        <dsp:cNvPr id="0" name=""/>
        <dsp:cNvSpPr/>
      </dsp:nvSpPr>
      <dsp:spPr>
        <a:xfrm>
          <a:off x="158675" y="604247"/>
          <a:ext cx="0" cy="876750"/>
        </a:xfrm>
        <a:prstGeom prst="line">
          <a:avLst/>
        </a:pr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A24B1-2E6F-694E-AAF6-0BD4BADB0781}">
      <dsp:nvSpPr>
        <dsp:cNvPr id="0" name=""/>
        <dsp:cNvSpPr/>
      </dsp:nvSpPr>
      <dsp:spPr>
        <a:xfrm>
          <a:off x="130535" y="1453273"/>
          <a:ext cx="55448" cy="554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B9E7CC-B525-1C4A-B26D-DB998616F78A}">
      <dsp:nvSpPr>
        <dsp:cNvPr id="0" name=""/>
        <dsp:cNvSpPr/>
      </dsp:nvSpPr>
      <dsp:spPr>
        <a:xfrm rot="18900000">
          <a:off x="2098840" y="2402861"/>
          <a:ext cx="217822" cy="217822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296528"/>
                <a:satOff val="-6628"/>
                <a:lumOff val="-6274"/>
                <a:alphaOff val="0"/>
                <a:tint val="96000"/>
                <a:lumMod val="104000"/>
              </a:schemeClr>
            </a:gs>
            <a:gs pos="100000">
              <a:schemeClr val="accent2">
                <a:hueOff val="296528"/>
                <a:satOff val="-6628"/>
                <a:lumOff val="-6274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296528"/>
              <a:satOff val="-6628"/>
              <a:lumOff val="-627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DC30B5-BAEC-3F47-8A6C-876E55CE1CC3}">
      <dsp:nvSpPr>
        <dsp:cNvPr id="0" name=""/>
        <dsp:cNvSpPr/>
      </dsp:nvSpPr>
      <dsp:spPr>
        <a:xfrm>
          <a:off x="2123039" y="2427059"/>
          <a:ext cx="169426" cy="1694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444792"/>
              <a:satOff val="-9942"/>
              <a:lumOff val="-94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615C4-DDB5-9048-9102-6E06453DE861}">
      <dsp:nvSpPr>
        <dsp:cNvPr id="0" name=""/>
        <dsp:cNvSpPr/>
      </dsp:nvSpPr>
      <dsp:spPr>
        <a:xfrm>
          <a:off x="2361775" y="1480997"/>
          <a:ext cx="3410679" cy="87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Coffee Break</a:t>
          </a:r>
        </a:p>
      </dsp:txBody>
      <dsp:txXfrm>
        <a:off x="2361775" y="1480997"/>
        <a:ext cx="3410679" cy="876750"/>
      </dsp:txXfrm>
    </dsp:sp>
    <dsp:sp modelId="{3BCC2F97-3475-C14B-BEF5-1E5F97CD32DD}">
      <dsp:nvSpPr>
        <dsp:cNvPr id="0" name=""/>
        <dsp:cNvSpPr/>
      </dsp:nvSpPr>
      <dsp:spPr>
        <a:xfrm>
          <a:off x="2361775" y="2357748"/>
          <a:ext cx="3410679" cy="308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10:30 – 10:40</a:t>
          </a:r>
        </a:p>
      </dsp:txBody>
      <dsp:txXfrm>
        <a:off x="2361775" y="2357748"/>
        <a:ext cx="3410679" cy="308047"/>
      </dsp:txXfrm>
    </dsp:sp>
    <dsp:sp modelId="{A84805E5-49AB-B54F-86D5-AE9A80D0F157}">
      <dsp:nvSpPr>
        <dsp:cNvPr id="0" name=""/>
        <dsp:cNvSpPr/>
      </dsp:nvSpPr>
      <dsp:spPr>
        <a:xfrm>
          <a:off x="2207752" y="1480997"/>
          <a:ext cx="0" cy="876750"/>
        </a:xfrm>
        <a:prstGeom prst="line">
          <a:avLst/>
        </a:prstGeom>
        <a:noFill/>
        <a:ln w="9525" cap="rnd" cmpd="sng" algn="ctr">
          <a:solidFill>
            <a:schemeClr val="accent2">
              <a:hueOff val="296528"/>
              <a:satOff val="-6628"/>
              <a:lumOff val="-62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32FC1-68C6-8843-A3EA-B0B09F7B5E11}">
      <dsp:nvSpPr>
        <dsp:cNvPr id="0" name=""/>
        <dsp:cNvSpPr/>
      </dsp:nvSpPr>
      <dsp:spPr>
        <a:xfrm>
          <a:off x="2179613" y="1453273"/>
          <a:ext cx="55448" cy="55448"/>
        </a:xfrm>
        <a:prstGeom prst="ellipse">
          <a:avLst/>
        </a:prstGeom>
        <a:gradFill rotWithShape="0">
          <a:gsLst>
            <a:gs pos="0">
              <a:schemeClr val="accent2">
                <a:hueOff val="296528"/>
                <a:satOff val="-6628"/>
                <a:lumOff val="-6274"/>
                <a:alphaOff val="0"/>
                <a:tint val="96000"/>
                <a:lumMod val="104000"/>
              </a:schemeClr>
            </a:gs>
            <a:gs pos="100000">
              <a:schemeClr val="accent2">
                <a:hueOff val="296528"/>
                <a:satOff val="-6628"/>
                <a:lumOff val="-6274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C2419D-B5EB-0447-827C-EB71DE31470B}">
      <dsp:nvSpPr>
        <dsp:cNvPr id="0" name=""/>
        <dsp:cNvSpPr/>
      </dsp:nvSpPr>
      <dsp:spPr>
        <a:xfrm rot="8100000">
          <a:off x="4147918" y="341312"/>
          <a:ext cx="217822" cy="217822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593057"/>
                <a:satOff val="-13255"/>
                <a:lumOff val="-12549"/>
                <a:alphaOff val="0"/>
                <a:tint val="96000"/>
                <a:lumMod val="104000"/>
              </a:schemeClr>
            </a:gs>
            <a:gs pos="100000">
              <a:schemeClr val="accent2">
                <a:hueOff val="593057"/>
                <a:satOff val="-13255"/>
                <a:lumOff val="-12549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593057"/>
              <a:satOff val="-13255"/>
              <a:lumOff val="-1254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6B5BD1-2E08-C741-95F1-F35ADB6CBE24}">
      <dsp:nvSpPr>
        <dsp:cNvPr id="0" name=""/>
        <dsp:cNvSpPr/>
      </dsp:nvSpPr>
      <dsp:spPr>
        <a:xfrm>
          <a:off x="4172116" y="365510"/>
          <a:ext cx="169426" cy="1694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667189"/>
              <a:satOff val="-14912"/>
              <a:lumOff val="-141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5F6BA-7FCF-2841-8280-1CC7A6EA6ED9}">
      <dsp:nvSpPr>
        <dsp:cNvPr id="0" name=""/>
        <dsp:cNvSpPr/>
      </dsp:nvSpPr>
      <dsp:spPr>
        <a:xfrm>
          <a:off x="4410853" y="604247"/>
          <a:ext cx="3410679" cy="87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Survey Results (Maria)</a:t>
          </a:r>
        </a:p>
      </dsp:txBody>
      <dsp:txXfrm>
        <a:off x="4410853" y="604247"/>
        <a:ext cx="3410679" cy="876750"/>
      </dsp:txXfrm>
    </dsp:sp>
    <dsp:sp modelId="{B56AA4DB-C10A-DE42-8EC6-5BAB4FE92000}">
      <dsp:nvSpPr>
        <dsp:cNvPr id="0" name=""/>
        <dsp:cNvSpPr/>
      </dsp:nvSpPr>
      <dsp:spPr>
        <a:xfrm>
          <a:off x="4410853" y="296199"/>
          <a:ext cx="3410679" cy="308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10:40 – 11:10</a:t>
          </a:r>
        </a:p>
      </dsp:txBody>
      <dsp:txXfrm>
        <a:off x="4410853" y="296199"/>
        <a:ext cx="3410679" cy="308047"/>
      </dsp:txXfrm>
    </dsp:sp>
    <dsp:sp modelId="{38600BAB-F175-4147-BB26-48C4C3A2EB55}">
      <dsp:nvSpPr>
        <dsp:cNvPr id="0" name=""/>
        <dsp:cNvSpPr/>
      </dsp:nvSpPr>
      <dsp:spPr>
        <a:xfrm>
          <a:off x="4256829" y="604247"/>
          <a:ext cx="0" cy="876750"/>
        </a:xfrm>
        <a:prstGeom prst="line">
          <a:avLst/>
        </a:prstGeom>
        <a:noFill/>
        <a:ln w="9525" cap="rnd" cmpd="sng" algn="ctr">
          <a:solidFill>
            <a:schemeClr val="accent2">
              <a:hueOff val="593057"/>
              <a:satOff val="-13255"/>
              <a:lumOff val="-12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BCC7C-C624-204E-BF0A-8F9E60DA384E}">
      <dsp:nvSpPr>
        <dsp:cNvPr id="0" name=""/>
        <dsp:cNvSpPr/>
      </dsp:nvSpPr>
      <dsp:spPr>
        <a:xfrm>
          <a:off x="4228690" y="1453273"/>
          <a:ext cx="55448" cy="55448"/>
        </a:xfrm>
        <a:prstGeom prst="ellipse">
          <a:avLst/>
        </a:prstGeom>
        <a:gradFill rotWithShape="0">
          <a:gsLst>
            <a:gs pos="0">
              <a:schemeClr val="accent2">
                <a:hueOff val="593057"/>
                <a:satOff val="-13255"/>
                <a:lumOff val="-12549"/>
                <a:alphaOff val="0"/>
                <a:tint val="96000"/>
                <a:lumMod val="104000"/>
              </a:schemeClr>
            </a:gs>
            <a:gs pos="100000">
              <a:schemeClr val="accent2">
                <a:hueOff val="593057"/>
                <a:satOff val="-13255"/>
                <a:lumOff val="-12549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CD2B53-0F3B-9241-BB6E-D7EA7631561A}">
      <dsp:nvSpPr>
        <dsp:cNvPr id="0" name=""/>
        <dsp:cNvSpPr/>
      </dsp:nvSpPr>
      <dsp:spPr>
        <a:xfrm rot="18900000">
          <a:off x="6196995" y="2402861"/>
          <a:ext cx="217822" cy="217822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889585"/>
                <a:satOff val="-19883"/>
                <a:lumOff val="-18823"/>
                <a:alphaOff val="0"/>
                <a:tint val="96000"/>
                <a:lumMod val="104000"/>
              </a:schemeClr>
            </a:gs>
            <a:gs pos="100000">
              <a:schemeClr val="accent2">
                <a:hueOff val="889585"/>
                <a:satOff val="-19883"/>
                <a:lumOff val="-18823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889585"/>
              <a:satOff val="-19883"/>
              <a:lumOff val="-1882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4D5786-2FD4-2C45-8032-4B75FE8983AA}">
      <dsp:nvSpPr>
        <dsp:cNvPr id="0" name=""/>
        <dsp:cNvSpPr/>
      </dsp:nvSpPr>
      <dsp:spPr>
        <a:xfrm>
          <a:off x="6221193" y="2427059"/>
          <a:ext cx="169426" cy="1694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889585"/>
              <a:satOff val="-19883"/>
              <a:lumOff val="-188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13912-42BF-EA4E-B4E6-D7C47CC4EF02}">
      <dsp:nvSpPr>
        <dsp:cNvPr id="0" name=""/>
        <dsp:cNvSpPr/>
      </dsp:nvSpPr>
      <dsp:spPr>
        <a:xfrm>
          <a:off x="6459930" y="1480997"/>
          <a:ext cx="3410679" cy="87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Looking ahead and Final remarks</a:t>
          </a:r>
        </a:p>
      </dsp:txBody>
      <dsp:txXfrm>
        <a:off x="6459930" y="1480997"/>
        <a:ext cx="3410679" cy="876750"/>
      </dsp:txXfrm>
    </dsp:sp>
    <dsp:sp modelId="{3163FCAA-E5EB-FE4D-9994-7AF0937F43F7}">
      <dsp:nvSpPr>
        <dsp:cNvPr id="0" name=""/>
        <dsp:cNvSpPr/>
      </dsp:nvSpPr>
      <dsp:spPr>
        <a:xfrm>
          <a:off x="6459930" y="2357748"/>
          <a:ext cx="3410679" cy="308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11:10 – 12:00</a:t>
          </a:r>
        </a:p>
      </dsp:txBody>
      <dsp:txXfrm>
        <a:off x="6459930" y="2357748"/>
        <a:ext cx="3410679" cy="308047"/>
      </dsp:txXfrm>
    </dsp:sp>
    <dsp:sp modelId="{0A2F71C3-B5F3-0649-86D1-187A8F5ECB4F}">
      <dsp:nvSpPr>
        <dsp:cNvPr id="0" name=""/>
        <dsp:cNvSpPr/>
      </dsp:nvSpPr>
      <dsp:spPr>
        <a:xfrm>
          <a:off x="6305906" y="1480997"/>
          <a:ext cx="0" cy="876750"/>
        </a:xfrm>
        <a:prstGeom prst="line">
          <a:avLst/>
        </a:prstGeom>
        <a:noFill/>
        <a:ln w="9525" cap="rnd" cmpd="sng" algn="ctr">
          <a:solidFill>
            <a:schemeClr val="accent2">
              <a:hueOff val="889585"/>
              <a:satOff val="-19883"/>
              <a:lumOff val="-188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22978-D97B-964F-869B-1BFF9C02B39F}">
      <dsp:nvSpPr>
        <dsp:cNvPr id="0" name=""/>
        <dsp:cNvSpPr/>
      </dsp:nvSpPr>
      <dsp:spPr>
        <a:xfrm>
          <a:off x="6277767" y="1453273"/>
          <a:ext cx="55448" cy="55448"/>
        </a:xfrm>
        <a:prstGeom prst="ellipse">
          <a:avLst/>
        </a:prstGeom>
        <a:gradFill rotWithShape="0">
          <a:gsLst>
            <a:gs pos="0">
              <a:schemeClr val="accent2">
                <a:hueOff val="889585"/>
                <a:satOff val="-19883"/>
                <a:lumOff val="-18823"/>
                <a:alphaOff val="0"/>
                <a:tint val="96000"/>
                <a:lumMod val="104000"/>
              </a:schemeClr>
            </a:gs>
            <a:gs pos="100000">
              <a:schemeClr val="accent2">
                <a:hueOff val="889585"/>
                <a:satOff val="-19883"/>
                <a:lumOff val="-18823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780C6-9643-C247-BFDC-B5DFD4E454CF}">
      <dsp:nvSpPr>
        <dsp:cNvPr id="0" name=""/>
        <dsp:cNvSpPr/>
      </dsp:nvSpPr>
      <dsp:spPr>
        <a:xfrm>
          <a:off x="0" y="642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3AB11B-2D41-3B4D-B2EE-847D04ADAF82}">
      <dsp:nvSpPr>
        <dsp:cNvPr id="0" name=""/>
        <dsp:cNvSpPr/>
      </dsp:nvSpPr>
      <dsp:spPr>
        <a:xfrm>
          <a:off x="0" y="642"/>
          <a:ext cx="6832212" cy="105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1. Mandate</a:t>
          </a:r>
        </a:p>
      </dsp:txBody>
      <dsp:txXfrm>
        <a:off x="0" y="642"/>
        <a:ext cx="6832212" cy="1052698"/>
      </dsp:txXfrm>
    </dsp:sp>
    <dsp:sp modelId="{AD9BA15A-2C60-564D-9304-BACD5C6AF15F}">
      <dsp:nvSpPr>
        <dsp:cNvPr id="0" name=""/>
        <dsp:cNvSpPr/>
      </dsp:nvSpPr>
      <dsp:spPr>
        <a:xfrm>
          <a:off x="0" y="1053341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222396"/>
                <a:satOff val="-4971"/>
                <a:lumOff val="-4706"/>
                <a:alphaOff val="0"/>
                <a:tint val="96000"/>
                <a:lumMod val="104000"/>
              </a:schemeClr>
            </a:gs>
            <a:gs pos="100000">
              <a:schemeClr val="accent2">
                <a:hueOff val="222396"/>
                <a:satOff val="-4971"/>
                <a:lumOff val="-4706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222396"/>
              <a:satOff val="-4971"/>
              <a:lumOff val="-470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C97F1E-DB1A-4F43-8C10-7FC732896832}">
      <dsp:nvSpPr>
        <dsp:cNvPr id="0" name=""/>
        <dsp:cNvSpPr/>
      </dsp:nvSpPr>
      <dsp:spPr>
        <a:xfrm>
          <a:off x="0" y="1053341"/>
          <a:ext cx="6832212" cy="105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2. Partner change acceptance form (for Bremen-Chemnitz)</a:t>
          </a:r>
        </a:p>
      </dsp:txBody>
      <dsp:txXfrm>
        <a:off x="0" y="1053341"/>
        <a:ext cx="6832212" cy="1052698"/>
      </dsp:txXfrm>
    </dsp:sp>
    <dsp:sp modelId="{8F2B3E83-801F-6242-9BA5-816AD4AF464D}">
      <dsp:nvSpPr>
        <dsp:cNvPr id="0" name=""/>
        <dsp:cNvSpPr/>
      </dsp:nvSpPr>
      <dsp:spPr>
        <a:xfrm>
          <a:off x="0" y="2106040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444792"/>
                <a:satOff val="-9942"/>
                <a:lumOff val="-9412"/>
                <a:alphaOff val="0"/>
                <a:tint val="96000"/>
                <a:lumMod val="104000"/>
              </a:schemeClr>
            </a:gs>
            <a:gs pos="100000">
              <a:schemeClr val="accent2">
                <a:hueOff val="444792"/>
                <a:satOff val="-9942"/>
                <a:lumOff val="-9412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444792"/>
              <a:satOff val="-9942"/>
              <a:lumOff val="-941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576A8C-46DF-F24B-88CB-B4D4332DFA39}">
      <dsp:nvSpPr>
        <dsp:cNvPr id="0" name=""/>
        <dsp:cNvSpPr/>
      </dsp:nvSpPr>
      <dsp:spPr>
        <a:xfrm>
          <a:off x="0" y="2106040"/>
          <a:ext cx="6832212" cy="105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3. Confirmation of Affiliation with your institution</a:t>
          </a:r>
        </a:p>
      </dsp:txBody>
      <dsp:txXfrm>
        <a:off x="0" y="2106040"/>
        <a:ext cx="6832212" cy="1052698"/>
      </dsp:txXfrm>
    </dsp:sp>
    <dsp:sp modelId="{C2209D81-84A7-E641-ACF5-DFA36AADEBA1}">
      <dsp:nvSpPr>
        <dsp:cNvPr id="0" name=""/>
        <dsp:cNvSpPr/>
      </dsp:nvSpPr>
      <dsp:spPr>
        <a:xfrm>
          <a:off x="0" y="3158738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667189"/>
                <a:satOff val="-14912"/>
                <a:lumOff val="-14117"/>
                <a:alphaOff val="0"/>
                <a:tint val="96000"/>
                <a:lumMod val="104000"/>
              </a:schemeClr>
            </a:gs>
            <a:gs pos="100000">
              <a:schemeClr val="accent2">
                <a:hueOff val="667189"/>
                <a:satOff val="-14912"/>
                <a:lumOff val="-14117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667189"/>
              <a:satOff val="-14912"/>
              <a:lumOff val="-1411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CF744A-B10C-E244-9EB6-6B9D323B26E9}">
      <dsp:nvSpPr>
        <dsp:cNvPr id="0" name=""/>
        <dsp:cNvSpPr/>
      </dsp:nvSpPr>
      <dsp:spPr>
        <a:xfrm>
          <a:off x="0" y="3158738"/>
          <a:ext cx="6832212" cy="105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4. All timesheets so far</a:t>
          </a:r>
        </a:p>
      </dsp:txBody>
      <dsp:txXfrm>
        <a:off x="0" y="3158738"/>
        <a:ext cx="6832212" cy="1052698"/>
      </dsp:txXfrm>
    </dsp:sp>
    <dsp:sp modelId="{177E21A6-8FAC-0F42-8DB7-189EC75234E5}">
      <dsp:nvSpPr>
        <dsp:cNvPr id="0" name=""/>
        <dsp:cNvSpPr/>
      </dsp:nvSpPr>
      <dsp:spPr>
        <a:xfrm>
          <a:off x="0" y="4211437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889585"/>
                <a:satOff val="-19883"/>
                <a:lumOff val="-18823"/>
                <a:alphaOff val="0"/>
                <a:tint val="96000"/>
                <a:lumMod val="104000"/>
              </a:schemeClr>
            </a:gs>
            <a:gs pos="100000">
              <a:schemeClr val="accent2">
                <a:hueOff val="889585"/>
                <a:satOff val="-19883"/>
                <a:lumOff val="-18823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889585"/>
              <a:satOff val="-19883"/>
              <a:lumOff val="-1882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185690-6966-E248-B029-958F5D514E89}">
      <dsp:nvSpPr>
        <dsp:cNvPr id="0" name=""/>
        <dsp:cNvSpPr/>
      </dsp:nvSpPr>
      <dsp:spPr>
        <a:xfrm>
          <a:off x="0" y="4211437"/>
          <a:ext cx="6832212" cy="105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5. Bank invoice (showing all the expenses covered by JoinMe2 project budget)</a:t>
          </a:r>
        </a:p>
      </dsp:txBody>
      <dsp:txXfrm>
        <a:off x="0" y="4211437"/>
        <a:ext cx="6832212" cy="10526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8EDF2-C6AF-D24E-8515-5254FF76958C}">
      <dsp:nvSpPr>
        <dsp:cNvPr id="0" name=""/>
        <dsp:cNvSpPr/>
      </dsp:nvSpPr>
      <dsp:spPr>
        <a:xfrm>
          <a:off x="3007" y="255539"/>
          <a:ext cx="2385993" cy="143159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Place: İzmir University of Economics</a:t>
          </a:r>
          <a:endParaRPr lang="en-US" sz="2100" kern="1200"/>
        </a:p>
      </dsp:txBody>
      <dsp:txXfrm>
        <a:off x="3007" y="255539"/>
        <a:ext cx="2385993" cy="1431595"/>
      </dsp:txXfrm>
    </dsp:sp>
    <dsp:sp modelId="{B793333C-1FCB-834B-86D7-8F0C70989960}">
      <dsp:nvSpPr>
        <dsp:cNvPr id="0" name=""/>
        <dsp:cNvSpPr/>
      </dsp:nvSpPr>
      <dsp:spPr>
        <a:xfrm>
          <a:off x="2627600" y="255539"/>
          <a:ext cx="2385993" cy="143159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Date? May 2023?</a:t>
          </a:r>
          <a:endParaRPr lang="en-US" sz="2100" kern="1200"/>
        </a:p>
      </dsp:txBody>
      <dsp:txXfrm>
        <a:off x="2627600" y="255539"/>
        <a:ext cx="2385993" cy="1431595"/>
      </dsp:txXfrm>
    </dsp:sp>
    <dsp:sp modelId="{A2B24EDF-4625-5646-9E40-74E92FFCDBF6}">
      <dsp:nvSpPr>
        <dsp:cNvPr id="0" name=""/>
        <dsp:cNvSpPr/>
      </dsp:nvSpPr>
      <dsp:spPr>
        <a:xfrm>
          <a:off x="5252192" y="255539"/>
          <a:ext cx="2385993" cy="143159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Theme: Inclusive Education</a:t>
          </a:r>
          <a:endParaRPr lang="en-US" sz="2100" kern="1200"/>
        </a:p>
      </dsp:txBody>
      <dsp:txXfrm>
        <a:off x="5252192" y="255539"/>
        <a:ext cx="2385993" cy="1431595"/>
      </dsp:txXfrm>
    </dsp:sp>
    <dsp:sp modelId="{13DBA5BD-342C-914E-AFC9-21A32A4BAF04}">
      <dsp:nvSpPr>
        <dsp:cNvPr id="0" name=""/>
        <dsp:cNvSpPr/>
      </dsp:nvSpPr>
      <dsp:spPr>
        <a:xfrm>
          <a:off x="7876785" y="255539"/>
          <a:ext cx="2385993" cy="143159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Strands: Diversity types ve education levels (HE, K12…)</a:t>
          </a:r>
          <a:endParaRPr lang="en-US" sz="2100" kern="1200"/>
        </a:p>
      </dsp:txBody>
      <dsp:txXfrm>
        <a:off x="7876785" y="255539"/>
        <a:ext cx="2385993" cy="1431595"/>
      </dsp:txXfrm>
    </dsp:sp>
    <dsp:sp modelId="{17425576-F2B8-9F4F-B576-37959B5867E8}">
      <dsp:nvSpPr>
        <dsp:cNvPr id="0" name=""/>
        <dsp:cNvSpPr/>
      </dsp:nvSpPr>
      <dsp:spPr>
        <a:xfrm>
          <a:off x="1315303" y="1925734"/>
          <a:ext cx="2385993" cy="143159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Conference Organizing Committee</a:t>
          </a:r>
          <a:endParaRPr lang="en-US" sz="2100" kern="1200"/>
        </a:p>
      </dsp:txBody>
      <dsp:txXfrm>
        <a:off x="1315303" y="1925734"/>
        <a:ext cx="2385993" cy="1431595"/>
      </dsp:txXfrm>
    </dsp:sp>
    <dsp:sp modelId="{0B0F03C3-400B-0647-9E41-13672236D220}">
      <dsp:nvSpPr>
        <dsp:cNvPr id="0" name=""/>
        <dsp:cNvSpPr/>
      </dsp:nvSpPr>
      <dsp:spPr>
        <a:xfrm>
          <a:off x="3939896" y="1925734"/>
          <a:ext cx="2385993" cy="143159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Conference Fee</a:t>
          </a:r>
          <a:endParaRPr lang="en-US" sz="2100" kern="1200"/>
        </a:p>
      </dsp:txBody>
      <dsp:txXfrm>
        <a:off x="3939896" y="1925734"/>
        <a:ext cx="2385993" cy="1431595"/>
      </dsp:txXfrm>
    </dsp:sp>
    <dsp:sp modelId="{84BAE935-829E-B04B-B974-F559C76F3A52}">
      <dsp:nvSpPr>
        <dsp:cNvPr id="0" name=""/>
        <dsp:cNvSpPr/>
      </dsp:nvSpPr>
      <dsp:spPr>
        <a:xfrm>
          <a:off x="6564488" y="1925734"/>
          <a:ext cx="2385993" cy="143159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Joint event with TPM-5</a:t>
          </a:r>
          <a:endParaRPr lang="en-US" sz="2100" kern="1200"/>
        </a:p>
      </dsp:txBody>
      <dsp:txXfrm>
        <a:off x="6564488" y="1925734"/>
        <a:ext cx="2385993" cy="14315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BEC33-1823-7147-9223-C493FFBBCD89}">
      <dsp:nvSpPr>
        <dsp:cNvPr id="0" name=""/>
        <dsp:cNvSpPr/>
      </dsp:nvSpPr>
      <dsp:spPr>
        <a:xfrm>
          <a:off x="0" y="0"/>
          <a:ext cx="5260803" cy="947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Publisher: </a:t>
          </a:r>
          <a:r>
            <a:rPr lang="tr-TR" sz="1600" kern="1200" dirty="0" err="1" smtClean="0"/>
            <a:t>Waxmann</a:t>
          </a:r>
          <a:endParaRPr lang="en-US" sz="1600" kern="1200" dirty="0"/>
        </a:p>
      </dsp:txBody>
      <dsp:txXfrm>
        <a:off x="27756" y="27756"/>
        <a:ext cx="4127327" cy="892148"/>
      </dsp:txXfrm>
    </dsp:sp>
    <dsp:sp modelId="{2D36622B-0A3C-7F47-B5D0-7F3362C202FF}">
      <dsp:nvSpPr>
        <dsp:cNvPr id="0" name=""/>
        <dsp:cNvSpPr/>
      </dsp:nvSpPr>
      <dsp:spPr>
        <a:xfrm>
          <a:off x="392852" y="1079279"/>
          <a:ext cx="5260803" cy="947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22396"/>
                <a:satOff val="-4971"/>
                <a:lumOff val="-4706"/>
                <a:alphaOff val="0"/>
                <a:tint val="96000"/>
                <a:lumMod val="104000"/>
              </a:schemeClr>
            </a:gs>
            <a:gs pos="100000">
              <a:schemeClr val="accent2">
                <a:hueOff val="222396"/>
                <a:satOff val="-4971"/>
                <a:lumOff val="-470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T</a:t>
          </a:r>
          <a:r>
            <a:rPr lang="en-US" sz="1600" kern="1200" dirty="0"/>
            <a:t>he book will be published in the book series Voices from the classroom.</a:t>
          </a:r>
        </a:p>
      </dsp:txBody>
      <dsp:txXfrm>
        <a:off x="420608" y="1107035"/>
        <a:ext cx="4196459" cy="892148"/>
      </dsp:txXfrm>
    </dsp:sp>
    <dsp:sp modelId="{B481A226-5EC4-C34D-8A60-D17C7CA389AE}">
      <dsp:nvSpPr>
        <dsp:cNvPr id="0" name=""/>
        <dsp:cNvSpPr/>
      </dsp:nvSpPr>
      <dsp:spPr>
        <a:xfrm>
          <a:off x="785704" y="2158559"/>
          <a:ext cx="5260803" cy="947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44792"/>
                <a:satOff val="-9942"/>
                <a:lumOff val="-9412"/>
                <a:alphaOff val="0"/>
                <a:tint val="96000"/>
                <a:lumMod val="104000"/>
              </a:schemeClr>
            </a:gs>
            <a:gs pos="100000">
              <a:schemeClr val="accent2">
                <a:hueOff val="444792"/>
                <a:satOff val="-9942"/>
                <a:lumOff val="-941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/>
            <a:t>T</a:t>
          </a:r>
          <a:r>
            <a:rPr lang="en-US" sz="1100" kern="1200" dirty="0" err="1"/>
            <a:t>ype</a:t>
          </a:r>
          <a:r>
            <a:rPr lang="tr-TR" sz="1100" kern="1200" dirty="0"/>
            <a:t> </a:t>
          </a:r>
          <a:r>
            <a:rPr lang="en-US" sz="1100" kern="1200" dirty="0"/>
            <a:t>setting and the correction</a:t>
          </a:r>
          <a:r>
            <a:rPr lang="tr-TR" sz="1100" kern="1200" dirty="0"/>
            <a:t>s: </a:t>
          </a:r>
          <a:r>
            <a:rPr lang="en-US" sz="1100" kern="1200" dirty="0"/>
            <a:t>four to six weeks</a:t>
          </a:r>
          <a:r>
            <a:rPr lang="tr-TR" sz="1100" kern="1200" dirty="0"/>
            <a:t>;</a:t>
          </a:r>
          <a:r>
            <a:rPr lang="en-US" sz="1100" kern="1200" dirty="0"/>
            <a:t> print</a:t>
          </a:r>
          <a:r>
            <a:rPr lang="tr-TR" sz="1100" kern="1200" dirty="0" err="1"/>
            <a:t>ing</a:t>
          </a:r>
          <a:r>
            <a:rPr lang="tr-TR" sz="1100" kern="1200" dirty="0"/>
            <a:t>:</a:t>
          </a:r>
          <a:r>
            <a:rPr lang="en-US" sz="1100" kern="1200" dirty="0"/>
            <a:t> four to six weeks</a:t>
          </a:r>
          <a:r>
            <a:rPr lang="tr-TR" sz="1100" kern="1200" dirty="0"/>
            <a:t>.</a:t>
          </a:r>
          <a:r>
            <a:rPr lang="en-US" sz="1100" kern="1200" dirty="0"/>
            <a:t> </a:t>
          </a:r>
          <a:r>
            <a:rPr lang="tr-TR" sz="1100" kern="1200" dirty="0"/>
            <a:t>S</a:t>
          </a:r>
          <a:r>
            <a:rPr lang="en-US" sz="1100" kern="1200" dirty="0"/>
            <a:t>o</a:t>
          </a:r>
          <a:r>
            <a:rPr lang="tr-TR" sz="1100" kern="1200" dirty="0"/>
            <a:t>,</a:t>
          </a:r>
          <a:r>
            <a:rPr lang="en-US" sz="1100" kern="1200" dirty="0"/>
            <a:t> if we receive the manuscript at the beginning of August, the book can be published in the middle/end of October - however, the e-book might be available a bit earlier.</a:t>
          </a:r>
        </a:p>
      </dsp:txBody>
      <dsp:txXfrm>
        <a:off x="813460" y="2186315"/>
        <a:ext cx="4196459" cy="892148"/>
      </dsp:txXfrm>
    </dsp:sp>
    <dsp:sp modelId="{DFDF58EC-32A8-A044-92B3-7BB065DBE55C}">
      <dsp:nvSpPr>
        <dsp:cNvPr id="0" name=""/>
        <dsp:cNvSpPr/>
      </dsp:nvSpPr>
      <dsp:spPr>
        <a:xfrm>
          <a:off x="1178556" y="3237839"/>
          <a:ext cx="5260803" cy="947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67189"/>
                <a:satOff val="-14912"/>
                <a:lumOff val="-14117"/>
                <a:alphaOff val="0"/>
                <a:tint val="96000"/>
                <a:lumMod val="104000"/>
              </a:schemeClr>
            </a:gs>
            <a:gs pos="100000">
              <a:schemeClr val="accent2">
                <a:hueOff val="667189"/>
                <a:satOff val="-14912"/>
                <a:lumOff val="-1411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/>
            <a:t>Max</a:t>
          </a:r>
          <a:r>
            <a:rPr lang="tr-TR" sz="1600" kern="1200" dirty="0"/>
            <a:t> </a:t>
          </a:r>
          <a:r>
            <a:rPr lang="tr-TR" sz="1600" kern="1200" dirty="0" err="1"/>
            <a:t>length</a:t>
          </a:r>
          <a:r>
            <a:rPr lang="tr-TR" sz="1600" kern="1200" dirty="0"/>
            <a:t> of </a:t>
          </a:r>
          <a:r>
            <a:rPr lang="tr-TR" sz="1600" kern="1200" dirty="0" err="1"/>
            <a:t>each</a:t>
          </a:r>
          <a:r>
            <a:rPr lang="tr-TR" sz="1600" kern="1200" dirty="0"/>
            <a:t> </a:t>
          </a:r>
          <a:r>
            <a:rPr lang="tr-TR" sz="1600" kern="1200" dirty="0" err="1"/>
            <a:t>chapter</a:t>
          </a:r>
          <a:r>
            <a:rPr lang="tr-TR" sz="1600" kern="1200" dirty="0"/>
            <a:t> 25 </a:t>
          </a:r>
          <a:r>
            <a:rPr lang="tr-TR" sz="1600" kern="1200" dirty="0" err="1"/>
            <a:t>pages</a:t>
          </a:r>
          <a:endParaRPr lang="en-US" sz="1600" kern="1200" dirty="0"/>
        </a:p>
      </dsp:txBody>
      <dsp:txXfrm>
        <a:off x="1206312" y="3265595"/>
        <a:ext cx="4196459" cy="892148"/>
      </dsp:txXfrm>
    </dsp:sp>
    <dsp:sp modelId="{76B429F7-5927-7A44-B4BE-E262FF7E243C}">
      <dsp:nvSpPr>
        <dsp:cNvPr id="0" name=""/>
        <dsp:cNvSpPr/>
      </dsp:nvSpPr>
      <dsp:spPr>
        <a:xfrm>
          <a:off x="1571408" y="4317118"/>
          <a:ext cx="5260803" cy="947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889585"/>
                <a:satOff val="-19883"/>
                <a:lumOff val="-18823"/>
                <a:alphaOff val="0"/>
                <a:tint val="96000"/>
                <a:lumMod val="104000"/>
              </a:schemeClr>
            </a:gs>
            <a:gs pos="100000">
              <a:schemeClr val="accent2">
                <a:hueOff val="889585"/>
                <a:satOff val="-19883"/>
                <a:lumOff val="-1882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/>
            <a:t>Deadline</a:t>
          </a:r>
          <a:r>
            <a:rPr lang="tr-TR" sz="1600" kern="1200" dirty="0"/>
            <a:t>: </a:t>
          </a:r>
          <a:r>
            <a:rPr lang="tr-TR" sz="1600" kern="1200" dirty="0" err="1"/>
            <a:t>July</a:t>
          </a:r>
          <a:r>
            <a:rPr lang="tr-TR" sz="1600" kern="1200" dirty="0"/>
            <a:t>, 4th, 2022</a:t>
          </a:r>
          <a:endParaRPr lang="en-US" sz="1600" kern="1200" dirty="0"/>
        </a:p>
      </dsp:txBody>
      <dsp:txXfrm>
        <a:off x="1599164" y="4344874"/>
        <a:ext cx="4196459" cy="892148"/>
      </dsp:txXfrm>
    </dsp:sp>
    <dsp:sp modelId="{1FAFD4B5-A314-AF43-82F5-E2753AE72E0C}">
      <dsp:nvSpPr>
        <dsp:cNvPr id="0" name=""/>
        <dsp:cNvSpPr/>
      </dsp:nvSpPr>
      <dsp:spPr>
        <a:xfrm>
          <a:off x="4644824" y="692318"/>
          <a:ext cx="615979" cy="6159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783419" y="692318"/>
        <a:ext cx="338789" cy="463524"/>
      </dsp:txXfrm>
    </dsp:sp>
    <dsp:sp modelId="{EEC52E77-4E30-D742-9491-4C6C6A08C1DC}">
      <dsp:nvSpPr>
        <dsp:cNvPr id="0" name=""/>
        <dsp:cNvSpPr/>
      </dsp:nvSpPr>
      <dsp:spPr>
        <a:xfrm>
          <a:off x="5037676" y="1771598"/>
          <a:ext cx="615979" cy="6159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27381"/>
            <a:satOff val="-16689"/>
            <a:lumOff val="-1726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327381"/>
              <a:satOff val="-16689"/>
              <a:lumOff val="-1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176271" y="1771598"/>
        <a:ext cx="338789" cy="463524"/>
      </dsp:txXfrm>
    </dsp:sp>
    <dsp:sp modelId="{BC61B67C-2397-ED40-966A-DC08CA0A81BB}">
      <dsp:nvSpPr>
        <dsp:cNvPr id="0" name=""/>
        <dsp:cNvSpPr/>
      </dsp:nvSpPr>
      <dsp:spPr>
        <a:xfrm>
          <a:off x="5430528" y="2835083"/>
          <a:ext cx="615979" cy="6159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54762"/>
            <a:satOff val="-33377"/>
            <a:lumOff val="-3453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654762"/>
              <a:satOff val="-33377"/>
              <a:lumOff val="-34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569123" y="2835083"/>
        <a:ext cx="338789" cy="463524"/>
      </dsp:txXfrm>
    </dsp:sp>
    <dsp:sp modelId="{D5C1F144-300D-9140-85FB-836DF5C7A264}">
      <dsp:nvSpPr>
        <dsp:cNvPr id="0" name=""/>
        <dsp:cNvSpPr/>
      </dsp:nvSpPr>
      <dsp:spPr>
        <a:xfrm>
          <a:off x="5823380" y="3924892"/>
          <a:ext cx="615979" cy="6159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82143"/>
            <a:satOff val="-50066"/>
            <a:lumOff val="-5179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982143"/>
              <a:satOff val="-50066"/>
              <a:lumOff val="-51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961975" y="3924892"/>
        <a:ext cx="338789" cy="463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=""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=""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=""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=""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="" xmlns:dgm1612="http://schemas.microsoft.com/office/drawing/2016/12/diagram">
        <a:lvl1pPr>
          <a:defRPr b="1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9EEA6-1A9A-1A43-A344-45222CC5F270}" type="datetimeFigureOut">
              <a:rPr lang="en-US" smtClean="0"/>
              <a:t>5/20/22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3BC21-D776-F445-BE36-5334DDACA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4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3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7318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77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4250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77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39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8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1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7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7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5/20/22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5/20/22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5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5/20/22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4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3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6FAAD-7E32-4082-B34B-E3D5CD496058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6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B4BAC1B2-6636-4CB3-8018-BAAE8A045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E51F2A-41B1-4159-8DCF-C9E46EDC5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47" y="935646"/>
            <a:ext cx="4851190" cy="496801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4868BDA6-98C8-4E7B-8A59-1162BE9390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56" y="228600"/>
            <a:ext cx="2851516" cy="6638628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="" xmlns:a16="http://schemas.microsoft.com/office/drawing/2014/main" id="{D81ADA10-FA3B-405F-86D4-1BA4D41406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="" xmlns:a16="http://schemas.microsoft.com/office/drawing/2014/main" id="{D4F2022F-50BA-40A0-9DE3-95D8E5D847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="" xmlns:a16="http://schemas.microsoft.com/office/drawing/2014/main" id="{D45B3AAD-CD8F-42A9-8911-746584CB4F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="" xmlns:a16="http://schemas.microsoft.com/office/drawing/2014/main" id="{1B5BBA15-98B5-49B1-BFAA-70496407C6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="" xmlns:a16="http://schemas.microsoft.com/office/drawing/2014/main" id="{1426328E-D8AD-4CF3-84C4-EADAF4B7CC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="" xmlns:a16="http://schemas.microsoft.com/office/drawing/2014/main" id="{6D173D77-4FAE-4B6E-BCA3-88C023DEA7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="" xmlns:a16="http://schemas.microsoft.com/office/drawing/2014/main" id="{D2F3C6ED-3296-4551-890C-E00636FC45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="" xmlns:a16="http://schemas.microsoft.com/office/drawing/2014/main" id="{CCD94978-E895-4165-8420-BFD493A48B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2D296B6E-5119-44C6-8316-91B13AC22B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="" xmlns:a16="http://schemas.microsoft.com/office/drawing/2014/main" id="{9718EC72-EF07-434B-86CA-F9FB74FA47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="" xmlns:a16="http://schemas.microsoft.com/office/drawing/2014/main" id="{4A84889A-F40B-4581-B8FF-D34D3EC211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="" xmlns:a16="http://schemas.microsoft.com/office/drawing/2014/main" id="{EEA5C22F-63E7-4E2A-9135-6820FC6B8C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12B2B893-BDFC-47A3-A8C8-B3351994BF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6" y="-786"/>
            <a:ext cx="2356674" cy="6854039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="" xmlns:a16="http://schemas.microsoft.com/office/drawing/2014/main" id="{8D083C0B-408E-4195-B8E1-33451B8A3C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="" xmlns:a16="http://schemas.microsoft.com/office/drawing/2014/main" id="{7C7442FE-70AA-4B30-9386-0E011A0A92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="" xmlns:a16="http://schemas.microsoft.com/office/drawing/2014/main" id="{6183366D-5F8A-40D5-9D35-25286ECB4F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="" xmlns:a16="http://schemas.microsoft.com/office/drawing/2014/main" id="{F9E4E29F-ED9B-42DE-8858-A3B54120E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="" xmlns:a16="http://schemas.microsoft.com/office/drawing/2014/main" id="{75C77770-2C7D-4356-A1C0-F3B10DCCCE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="" xmlns:a16="http://schemas.microsoft.com/office/drawing/2014/main" id="{A583B398-24D3-452A-9279-409D85D4C3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="" xmlns:a16="http://schemas.microsoft.com/office/drawing/2014/main" id="{8592BE0E-0BF6-4FE9-ABD6-7B7188BFD1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="" xmlns:a16="http://schemas.microsoft.com/office/drawing/2014/main" id="{C3D34FBF-02FF-4A36-BD2F-560F61252E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="" xmlns:a16="http://schemas.microsoft.com/office/drawing/2014/main" id="{F7F01C2A-5852-4E78-87E5-9639938154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="" xmlns:a16="http://schemas.microsoft.com/office/drawing/2014/main" id="{3F3D15E2-E389-4E28-815C-9F1EF53878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="" xmlns:a16="http://schemas.microsoft.com/office/drawing/2014/main" id="{933BD079-DCEA-44C2-A3ED-3919F996F1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="" xmlns:a16="http://schemas.microsoft.com/office/drawing/2014/main" id="{760D82AC-986D-4E9A-9989-BB83B349D4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4B9624-D773-C314-708B-963DD7762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602" y="935646"/>
            <a:ext cx="3181597" cy="3841735"/>
          </a:xfrm>
        </p:spPr>
        <p:txBody>
          <a:bodyPr>
            <a:normAutofit/>
          </a:bodyPr>
          <a:lstStyle/>
          <a:p>
            <a:r>
              <a:rPr lang="tr-TR" sz="3400"/>
              <a:t/>
            </a:r>
            <a:br>
              <a:rPr lang="tr-TR" sz="3400"/>
            </a:br>
            <a:r>
              <a:rPr lang="tr-TR" sz="3400"/>
              <a:t>3rd Transnational Meeting</a:t>
            </a:r>
            <a:endParaRPr lang="en-US" sz="340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73E63BC-D45C-0AD2-A76F-7954953D4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4602" y="4777379"/>
            <a:ext cx="3181598" cy="1126283"/>
          </a:xfrm>
        </p:spPr>
        <p:txBody>
          <a:bodyPr>
            <a:normAutofit/>
          </a:bodyPr>
          <a:lstStyle/>
          <a:p>
            <a:r>
              <a:rPr lang="tr-TR" dirty="0"/>
              <a:t>19-21 May, Antalya, TURKEY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50FA7B-4157-81EA-AE67-48BB9B495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75" y="1857237"/>
            <a:ext cx="4213521" cy="311225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FE8CCA1D-3EED-438C-8DF2-1F365B6F1C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33">
            <a:extLst>
              <a:ext uri="{FF2B5EF4-FFF2-40B4-BE49-F238E27FC236}">
                <a16:creationId xmlns="" xmlns:a16="http://schemas.microsoft.com/office/drawing/2014/main" id="{32D9B158-7DEE-41F9-AC1A-4F746D428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2473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4E9F44E-02E7-4A97-B7DB-1DB0F1F4EB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="" xmlns:a16="http://schemas.microsoft.com/office/drawing/2014/main" id="{154F2546-BFC4-4B9A-B22A-40C22269F5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="" xmlns:a16="http://schemas.microsoft.com/office/drawing/2014/main" id="{4BB2355B-3CC7-4F78-AEE5-42361DBF49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="" xmlns:a16="http://schemas.microsoft.com/office/drawing/2014/main" id="{031B8A19-2FD3-4302-91CF-C8B6F93B30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="" xmlns:a16="http://schemas.microsoft.com/office/drawing/2014/main" id="{73162A24-700C-424E-96EC-86CB156D05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="" xmlns:a16="http://schemas.microsoft.com/office/drawing/2014/main" id="{1F0C1D92-E435-4491-B392-AB951E055E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="" xmlns:a16="http://schemas.microsoft.com/office/drawing/2014/main" id="{0212CAD4-9EC5-41A6-B23D-EBA0527104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="" xmlns:a16="http://schemas.microsoft.com/office/drawing/2014/main" id="{6EFDEEEF-07D4-42EA-BAF2-B6FB6442DD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="" xmlns:a16="http://schemas.microsoft.com/office/drawing/2014/main" id="{2F4FA7A2-4814-4283-AED6-51BE578606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="" xmlns:a16="http://schemas.microsoft.com/office/drawing/2014/main" id="{3A80AF23-BF8E-4209-B9DE-1D2A637B4D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="" xmlns:a16="http://schemas.microsoft.com/office/drawing/2014/main" id="{19128847-0CCA-451D-A00A-2855A4D6D6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="" xmlns:a16="http://schemas.microsoft.com/office/drawing/2014/main" id="{5007ABF4-C6D7-4D5A-B621-E22A6CDE24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="" xmlns:a16="http://schemas.microsoft.com/office/drawing/2014/main" id="{C626D9E0-6E9C-49D1-9350-E85A88DD35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3F22DE9C-F188-48E2-A82C-4434A8EEEA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23" name="Freeform 27">
              <a:extLst>
                <a:ext uri="{FF2B5EF4-FFF2-40B4-BE49-F238E27FC236}">
                  <a16:creationId xmlns="" xmlns:a16="http://schemas.microsoft.com/office/drawing/2014/main" id="{02013AA2-1F55-4C5D-AA37-2F66C2056B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="" xmlns:a16="http://schemas.microsoft.com/office/drawing/2014/main" id="{1FB61D00-6151-464C-A1C0-2F19F64139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="" xmlns:a16="http://schemas.microsoft.com/office/drawing/2014/main" id="{A5ED6B64-D948-4BCE-9D88-5BB2FDD8F3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="" xmlns:a16="http://schemas.microsoft.com/office/drawing/2014/main" id="{F89D4BEB-9156-4620-A774-3B780CC758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="" xmlns:a16="http://schemas.microsoft.com/office/drawing/2014/main" id="{B4A8D726-AC9C-413C-BA61-279C42A85A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="" xmlns:a16="http://schemas.microsoft.com/office/drawing/2014/main" id="{F17D811C-C413-4847-8A99-0C428A5835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="" xmlns:a16="http://schemas.microsoft.com/office/drawing/2014/main" id="{75BC74C6-A8D3-43B7-88D6-D36F1C0388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="" xmlns:a16="http://schemas.microsoft.com/office/drawing/2014/main" id="{57EEDAFB-AA1B-4B29-B0D8-E3F097A308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="" xmlns:a16="http://schemas.microsoft.com/office/drawing/2014/main" id="{2037E8F3-503E-4F56-81D4-C0058A8556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="" xmlns:a16="http://schemas.microsoft.com/office/drawing/2014/main" id="{B3B14D57-F75A-402A-B35D-98E84AD685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="" xmlns:a16="http://schemas.microsoft.com/office/drawing/2014/main" id="{4AFB6E2F-5AF1-4DB0-851C-8F7492A9EC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="" xmlns:a16="http://schemas.microsoft.com/office/drawing/2014/main" id="{6725B281-5E62-47B4-873A-9B12614235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6A10670B-6568-4038-91D8-392C78C0CF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="" xmlns:a16="http://schemas.microsoft.com/office/drawing/2014/main" id="{62163DB6-3EE7-474C-8726-1A05F7DE42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="" xmlns:a16="http://schemas.microsoft.com/office/drawing/2014/main" id="{57ABABA7-0420-4200-9B65-1C1967CE93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2075E9-69EB-3B88-8391-7FC0C655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103" y="1318591"/>
            <a:ext cx="5800929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>
                <a:solidFill>
                  <a:schemeClr val="tx2">
                    <a:lumMod val="75000"/>
                  </a:schemeClr>
                </a:solidFill>
              </a:rPr>
              <a:t>13:45-14:30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209241-4063-04F8-0722-0D1270132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5048" y="1871831"/>
            <a:ext cx="3084569" cy="31998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tx2">
                    <a:lumMod val="75000"/>
                  </a:schemeClr>
                </a:solidFill>
              </a:rPr>
              <a:t>Group-4 (Biological sex, gender) Material Presentation and Feedback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A317EBE3-FF86-4DA1-BC9A-331F7F2144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34D43EC1-35FA-4FC3-8526-F655CEB09D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196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71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D306B45-25EE-434D-ABA9-A27B79320C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2075E9-69EB-3B88-8391-7FC0C655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14:30-15:15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A42F85E-4939-431E-8B4A-EC07C8E0A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7EBB3F9-D6F7-4F6A-8843-9FEBA15E4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D2B17EF-74EB-4C33-B2E2-8E727B2E7D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5" y="0"/>
            <a:ext cx="6176983" cy="6853252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="" xmlns:a16="http://schemas.microsoft.com/office/drawing/2014/main" id="{0A5F1F8A-3206-4B86-883F-65E98BB6E4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="" xmlns:a16="http://schemas.microsoft.com/office/drawing/2014/main" id="{6935F8C7-CC88-4243-9786-F3CDBF04A0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="" xmlns:a16="http://schemas.microsoft.com/office/drawing/2014/main" id="{9AF7BAD9-71B3-40D8-A089-EFF7FE67BD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="" xmlns:a16="http://schemas.microsoft.com/office/drawing/2014/main" id="{6467094F-AEF0-4D3B-BB76-8B3C1F08B9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="" xmlns:a16="http://schemas.microsoft.com/office/drawing/2014/main" id="{36F56AF9-DEF1-44E7-BF42-6AAC1AA9D1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="" xmlns:a16="http://schemas.microsoft.com/office/drawing/2014/main" id="{A43EBE71-20BA-4A40-A513-516678089D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="" xmlns:a16="http://schemas.microsoft.com/office/drawing/2014/main" id="{1DB39648-7B38-4D0B-93C5-048EC4A45C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="" xmlns:a16="http://schemas.microsoft.com/office/drawing/2014/main" id="{8DD2661F-DE5F-45EA-B30B-7C65896388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ABF0A0E5-E68E-4183-A913-228692FD85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="" xmlns:a16="http://schemas.microsoft.com/office/drawing/2014/main" id="{615D8F55-8ACD-4EFE-A832-06E785479E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="" xmlns:a16="http://schemas.microsoft.com/office/drawing/2014/main" id="{0FDF4201-8CEC-474B-A6B1-88039B7041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="" xmlns:a16="http://schemas.microsoft.com/office/drawing/2014/main" id="{0F60AEA4-B25F-417E-93FC-59686DFBE5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209241-4063-04F8-0722-0D1270132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2">
                    <a:lumMod val="75000"/>
                  </a:schemeClr>
                </a:solidFill>
              </a:rPr>
              <a:t>Group-5 (Race, Ethnicity &amp; Culture) Material Presentation and FB</a:t>
            </a:r>
          </a:p>
        </p:txBody>
      </p:sp>
    </p:spTree>
    <p:extLst>
      <p:ext uri="{BB962C8B-B14F-4D97-AF65-F5344CB8AC3E}">
        <p14:creationId xmlns:p14="http://schemas.microsoft.com/office/powerpoint/2010/main" val="3466490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D306B45-25EE-434D-ABA9-A27B79320C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2075E9-69EB-3B88-8391-7FC0C655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15:45-16:30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A42F85E-4939-431E-8B4A-EC07C8E0A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7EBB3F9-D6F7-4F6A-8843-9FEBA15E4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D2B17EF-74EB-4C33-B2E2-8E727B2E7D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5" y="0"/>
            <a:ext cx="6176983" cy="6853252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="" xmlns:a16="http://schemas.microsoft.com/office/drawing/2014/main" id="{0A5F1F8A-3206-4B86-883F-65E98BB6E4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="" xmlns:a16="http://schemas.microsoft.com/office/drawing/2014/main" id="{6935F8C7-CC88-4243-9786-F3CDBF04A0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="" xmlns:a16="http://schemas.microsoft.com/office/drawing/2014/main" id="{9AF7BAD9-71B3-40D8-A089-EFF7FE67BD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="" xmlns:a16="http://schemas.microsoft.com/office/drawing/2014/main" id="{6467094F-AEF0-4D3B-BB76-8B3C1F08B9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="" xmlns:a16="http://schemas.microsoft.com/office/drawing/2014/main" id="{36F56AF9-DEF1-44E7-BF42-6AAC1AA9D1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="" xmlns:a16="http://schemas.microsoft.com/office/drawing/2014/main" id="{A43EBE71-20BA-4A40-A513-516678089D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="" xmlns:a16="http://schemas.microsoft.com/office/drawing/2014/main" id="{1DB39648-7B38-4D0B-93C5-048EC4A45C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="" xmlns:a16="http://schemas.microsoft.com/office/drawing/2014/main" id="{8DD2661F-DE5F-45EA-B30B-7C65896388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ABF0A0E5-E68E-4183-A913-228692FD85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="" xmlns:a16="http://schemas.microsoft.com/office/drawing/2014/main" id="{615D8F55-8ACD-4EFE-A832-06E785479E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="" xmlns:a16="http://schemas.microsoft.com/office/drawing/2014/main" id="{0FDF4201-8CEC-474B-A6B1-88039B7041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="" xmlns:a16="http://schemas.microsoft.com/office/drawing/2014/main" id="{0F60AEA4-B25F-417E-93FC-59686DFBE5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209241-4063-04F8-0722-0D1270132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2">
                    <a:lumMod val="75000"/>
                  </a:schemeClr>
                </a:solidFill>
              </a:rPr>
              <a:t>Group-6 (Offboarding) Material Presentation and Feedback</a:t>
            </a:r>
          </a:p>
        </p:txBody>
      </p:sp>
    </p:spTree>
    <p:extLst>
      <p:ext uri="{BB962C8B-B14F-4D97-AF65-F5344CB8AC3E}">
        <p14:creationId xmlns:p14="http://schemas.microsoft.com/office/powerpoint/2010/main" val="3363716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D306B45-25EE-434D-ABA9-A27B79320C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2075E9-69EB-3B88-8391-7FC0C655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16:30-17:45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A42F85E-4939-431E-8B4A-EC07C8E0A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7EBB3F9-D6F7-4F6A-8843-9FEBA15E4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D2B17EF-74EB-4C33-B2E2-8E727B2E7D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5" y="0"/>
            <a:ext cx="6176983" cy="6853252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="" xmlns:a16="http://schemas.microsoft.com/office/drawing/2014/main" id="{0A5F1F8A-3206-4B86-883F-65E98BB6E4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="" xmlns:a16="http://schemas.microsoft.com/office/drawing/2014/main" id="{6935F8C7-CC88-4243-9786-F3CDBF04A0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="" xmlns:a16="http://schemas.microsoft.com/office/drawing/2014/main" id="{9AF7BAD9-71B3-40D8-A089-EFF7FE67BD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="" xmlns:a16="http://schemas.microsoft.com/office/drawing/2014/main" id="{6467094F-AEF0-4D3B-BB76-8B3C1F08B9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="" xmlns:a16="http://schemas.microsoft.com/office/drawing/2014/main" id="{36F56AF9-DEF1-44E7-BF42-6AAC1AA9D1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="" xmlns:a16="http://schemas.microsoft.com/office/drawing/2014/main" id="{A43EBE71-20BA-4A40-A513-516678089D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="" xmlns:a16="http://schemas.microsoft.com/office/drawing/2014/main" id="{1DB39648-7B38-4D0B-93C5-048EC4A45C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="" xmlns:a16="http://schemas.microsoft.com/office/drawing/2014/main" id="{8DD2661F-DE5F-45EA-B30B-7C65896388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ABF0A0E5-E68E-4183-A913-228692FD85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="" xmlns:a16="http://schemas.microsoft.com/office/drawing/2014/main" id="{615D8F55-8ACD-4EFE-A832-06E785479E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="" xmlns:a16="http://schemas.microsoft.com/office/drawing/2014/main" id="{0FDF4201-8CEC-474B-A6B1-88039B7041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="" xmlns:a16="http://schemas.microsoft.com/office/drawing/2014/main" id="{0F60AEA4-B25F-417E-93FC-59686DFBE5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209241-4063-04F8-0722-0D1270132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2">
                    <a:lumMod val="75000"/>
                  </a:schemeClr>
                </a:solidFill>
              </a:rPr>
              <a:t>	  Integrating &amp; Evaluating Feedback (Groupwork)</a:t>
            </a:r>
          </a:p>
        </p:txBody>
      </p:sp>
    </p:spTree>
    <p:extLst>
      <p:ext uri="{BB962C8B-B14F-4D97-AF65-F5344CB8AC3E}">
        <p14:creationId xmlns:p14="http://schemas.microsoft.com/office/powerpoint/2010/main" val="2543734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31DBE429-8660-4D88-BC47-B159B7251B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B7DF222-98CD-4513-8AEA-F83CF2A118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E4FF7E-9FBB-C2CF-1325-DDF27A96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Friday, 20th</a:t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="" xmlns:a16="http://schemas.microsoft.com/office/drawing/2014/main" id="{92C98781-DD9B-44BA-B873-BD5060A9C4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A2BAAD3C-58C6-0ACE-1CF6-678633F9A4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132750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7108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0B0685DC-0CEE-482C-8A89-7A85EECA3D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2075E9-69EB-3B88-8391-7FC0C655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527" y="685800"/>
            <a:ext cx="3649085" cy="5225422"/>
          </a:xfrm>
        </p:spPr>
        <p:txBody>
          <a:bodyPr anchor="ctr">
            <a:normAutofit/>
          </a:bodyPr>
          <a:lstStyle/>
          <a:p>
            <a:r>
              <a:rPr lang="en-US" dirty="0"/>
              <a:t>9:30-10:30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31628A5-06CF-426B-948A-59ED234C9D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209241-4063-04F8-0722-0D1270132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554" y="685800"/>
            <a:ext cx="5970162" cy="52254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US" dirty="0"/>
              <a:t>Dr. </a:t>
            </a:r>
            <a:r>
              <a:rPr lang="en-US" dirty="0" err="1"/>
              <a:t>Ceren</a:t>
            </a:r>
            <a:r>
              <a:rPr lang="en-US" dirty="0"/>
              <a:t> </a:t>
            </a:r>
            <a:r>
              <a:rPr lang="en-US" dirty="0" err="1"/>
              <a:t>Abacıoğlu</a:t>
            </a:r>
            <a:r>
              <a:rPr lang="en-US" dirty="0"/>
              <a:t> Training (Revisions and Suggestions)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D902729-F83B-46AA-B572-057BD32A69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6041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830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93262980-E907-4930-9E6E-3DC2025C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2075E9-69EB-3B88-8391-7FC0C655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E8152"/>
                </a:solidFill>
              </a:rPr>
              <a:t>	10:30-10:40 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AFD53EBD-B361-45AD-8ABF-9270B20B4A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9E81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209241-4063-04F8-0722-0D1270132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 marL="0" indent="0">
              <a:buClr>
                <a:srgbClr val="E3AA4F"/>
              </a:buClr>
              <a:buNone/>
            </a:pPr>
            <a:endParaRPr lang="tr-TR" dirty="0"/>
          </a:p>
          <a:p>
            <a:pPr marL="0" indent="0" algn="ctr">
              <a:buClr>
                <a:srgbClr val="E3AA4F"/>
              </a:buClr>
              <a:buNone/>
            </a:pPr>
            <a:endParaRPr lang="en-US" sz="3600" b="1" dirty="0" smtClean="0"/>
          </a:p>
          <a:p>
            <a:pPr marL="0" indent="0" algn="ctr">
              <a:buClr>
                <a:srgbClr val="E3AA4F"/>
              </a:buClr>
              <a:buNone/>
            </a:pPr>
            <a:r>
              <a:rPr lang="en-US" sz="3600" b="1" dirty="0" smtClean="0"/>
              <a:t>Coffee </a:t>
            </a:r>
            <a:r>
              <a:rPr lang="en-US" sz="3600" b="1" dirty="0"/>
              <a:t>Break</a:t>
            </a:r>
          </a:p>
          <a:p>
            <a:pPr marL="0" indent="0">
              <a:buClr>
                <a:srgbClr val="E3AA4F"/>
              </a:buClr>
              <a:buNone/>
            </a:pPr>
            <a:endParaRPr lang="en-US" dirty="0"/>
          </a:p>
        </p:txBody>
      </p:sp>
      <p:sp>
        <p:nvSpPr>
          <p:cNvPr id="75" name="Freeform 11">
            <a:extLst>
              <a:ext uri="{FF2B5EF4-FFF2-40B4-BE49-F238E27FC236}">
                <a16:creationId xmlns="" xmlns:a16="http://schemas.microsoft.com/office/drawing/2014/main" id="{DA1A4CE7-6399-4B37-ACE2-CFC4B4077B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ffee break sig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0" r="7274" b="-1"/>
          <a:stretch/>
        </p:blipFill>
        <p:spPr bwMode="auto">
          <a:xfrm>
            <a:off x="4619543" y="10"/>
            <a:ext cx="7572457" cy="685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541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A3C2D7E-3F2E-404E-9B30-CB12DC972D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1F7FD00-BF97-4325-B7C2-E451F20840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2075E9-69EB-3B88-8391-7FC0C655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10:40-11:10 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179B5294-DA4E-4926-B14A-DD6E07A12F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209241-4063-04F8-0722-0D1270132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392" y="2623930"/>
            <a:ext cx="9383408" cy="3287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/>
              <a:t>	 Survey Results (Maria)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23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D306B45-25EE-434D-ABA9-A27B79320C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2075E9-69EB-3B88-8391-7FC0C655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11:10-12:00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A42F85E-4939-431E-8B4A-EC07C8E0A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7EBB3F9-D6F7-4F6A-8843-9FEBA15E4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D2B17EF-74EB-4C33-B2E2-8E727B2E7D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5" y="0"/>
            <a:ext cx="6176983" cy="6853252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="" xmlns:a16="http://schemas.microsoft.com/office/drawing/2014/main" id="{0A5F1F8A-3206-4B86-883F-65E98BB6E4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="" xmlns:a16="http://schemas.microsoft.com/office/drawing/2014/main" id="{6935F8C7-CC88-4243-9786-F3CDBF04A0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="" xmlns:a16="http://schemas.microsoft.com/office/drawing/2014/main" id="{9AF7BAD9-71B3-40D8-A089-EFF7FE67BD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="" xmlns:a16="http://schemas.microsoft.com/office/drawing/2014/main" id="{6467094F-AEF0-4D3B-BB76-8B3C1F08B9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="" xmlns:a16="http://schemas.microsoft.com/office/drawing/2014/main" id="{36F56AF9-DEF1-44E7-BF42-6AAC1AA9D1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="" xmlns:a16="http://schemas.microsoft.com/office/drawing/2014/main" id="{A43EBE71-20BA-4A40-A513-516678089D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="" xmlns:a16="http://schemas.microsoft.com/office/drawing/2014/main" id="{1DB39648-7B38-4D0B-93C5-048EC4A45C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="" xmlns:a16="http://schemas.microsoft.com/office/drawing/2014/main" id="{8DD2661F-DE5F-45EA-B30B-7C65896388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ABF0A0E5-E68E-4183-A913-228692FD85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="" xmlns:a16="http://schemas.microsoft.com/office/drawing/2014/main" id="{615D8F55-8ACD-4EFE-A832-06E785479E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="" xmlns:a16="http://schemas.microsoft.com/office/drawing/2014/main" id="{0FDF4201-8CEC-474B-A6B1-88039B7041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="" xmlns:a16="http://schemas.microsoft.com/office/drawing/2014/main" id="{0F60AEA4-B25F-417E-93FC-59686DFBE5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209241-4063-04F8-0722-0D1270132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Looking ahead and Final remarks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87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BB01FB5-37B9-4EBD-AF40-DE68D3CA46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EAF747-1FD5-13EF-B138-E1FF218A4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tr-TR" sz="3200">
                <a:solidFill>
                  <a:schemeClr val="bg1"/>
                </a:solidFill>
              </a:rPr>
              <a:t>Documents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="" xmlns:a16="http://schemas.microsoft.com/office/drawing/2014/main" id="{06AF6A9A-0638-4916-AD29-9FC8FC07AE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79057B2B-0D8C-47F2-836B-2E7DD4621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82193BF4-5840-7BB6-F6D6-0D8E4C7C41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011949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600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BB01FB5-37B9-4EBD-AF40-DE68D3CA46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A90010-9A69-ED00-D2D8-695467C9E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Meeting Agenda</a:t>
            </a:r>
            <a:br>
              <a:rPr lang="en-US" sz="3200">
                <a:solidFill>
                  <a:schemeClr val="bg1"/>
                </a:solidFill>
              </a:rPr>
            </a:b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="" xmlns:a16="http://schemas.microsoft.com/office/drawing/2014/main" id="{06AF6A9A-0638-4916-AD29-9FC8FC07AE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79057B2B-0D8C-47F2-836B-2E7DD4621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06E04023-76D7-91B8-5475-0D3C8CBB9F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974945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9560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D306B45-25EE-434D-ABA9-A27B79320C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60E3F3-3A4A-1813-7A8E-B83B4AFB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tr-TR">
                <a:solidFill>
                  <a:schemeClr val="tx2">
                    <a:lumMod val="75000"/>
                  </a:schemeClr>
                </a:solidFill>
              </a:rPr>
              <a:t>Pre &amp; Post Tests</a:t>
            </a:r>
            <a:br>
              <a:rPr lang="tr-TR">
                <a:solidFill>
                  <a:schemeClr val="tx2">
                    <a:lumMod val="75000"/>
                  </a:schemeClr>
                </a:solidFill>
              </a:rPr>
            </a:br>
            <a:r>
              <a:rPr lang="tr-TR">
                <a:solidFill>
                  <a:schemeClr val="tx2">
                    <a:lumMod val="75000"/>
                  </a:schemeClr>
                </a:solidFill>
              </a:rPr>
              <a:t>(University of Bremen)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A42F85E-4939-431E-8B4A-EC07C8E0A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7EBB3F9-D6F7-4F6A-8843-9FEBA15E4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D2B17EF-74EB-4C33-B2E2-8E727B2E7D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5" y="0"/>
            <a:ext cx="6176983" cy="6853252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="" xmlns:a16="http://schemas.microsoft.com/office/drawing/2014/main" id="{0A5F1F8A-3206-4B86-883F-65E98BB6E4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="" xmlns:a16="http://schemas.microsoft.com/office/drawing/2014/main" id="{6935F8C7-CC88-4243-9786-F3CDBF04A0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="" xmlns:a16="http://schemas.microsoft.com/office/drawing/2014/main" id="{9AF7BAD9-71B3-40D8-A089-EFF7FE67BD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="" xmlns:a16="http://schemas.microsoft.com/office/drawing/2014/main" id="{6467094F-AEF0-4D3B-BB76-8B3C1F08B9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="" xmlns:a16="http://schemas.microsoft.com/office/drawing/2014/main" id="{36F56AF9-DEF1-44E7-BF42-6AAC1AA9D1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="" xmlns:a16="http://schemas.microsoft.com/office/drawing/2014/main" id="{A43EBE71-20BA-4A40-A513-516678089D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="" xmlns:a16="http://schemas.microsoft.com/office/drawing/2014/main" id="{1DB39648-7B38-4D0B-93C5-048EC4A45C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="" xmlns:a16="http://schemas.microsoft.com/office/drawing/2014/main" id="{8DD2661F-DE5F-45EA-B30B-7C65896388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ABF0A0E5-E68E-4183-A913-228692FD85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="" xmlns:a16="http://schemas.microsoft.com/office/drawing/2014/main" id="{615D8F55-8ACD-4EFE-A832-06E785479E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="" xmlns:a16="http://schemas.microsoft.com/office/drawing/2014/main" id="{0FDF4201-8CEC-474B-A6B1-88039B7041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="" xmlns:a16="http://schemas.microsoft.com/office/drawing/2014/main" id="{0F60AEA4-B25F-417E-93FC-59686DFBE5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FCCDFC-4C3D-FFA9-4F03-378A9E005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00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31DBE429-8660-4D88-BC47-B159B7251B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B7DF222-98CD-4513-8AEA-F83CF2A118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4B9026-F316-7D1B-F374-D751B13A9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bg1"/>
                </a:solidFill>
              </a:rPr>
              <a:t>End-of Project Conference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="" xmlns:a16="http://schemas.microsoft.com/office/drawing/2014/main" id="{92C98781-DD9B-44BA-B873-BD5060A9C4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1458937F-02AD-31DC-6CF6-0BD736484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4175"/>
              </p:ext>
            </p:extLst>
          </p:nvPr>
        </p:nvGraphicFramePr>
        <p:xfrm>
          <a:off x="961012" y="2930805"/>
          <a:ext cx="10265786" cy="3612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8211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BB01FB5-37B9-4EBD-AF40-DE68D3CA46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C27FCD-F598-600C-2E12-48ECB5D8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tr-TR" sz="3200">
                <a:solidFill>
                  <a:schemeClr val="bg1"/>
                </a:solidFill>
              </a:rPr>
              <a:t>Details of the book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="" xmlns:a16="http://schemas.microsoft.com/office/drawing/2014/main" id="{06AF6A9A-0638-4916-AD29-9FC8FC07AE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79057B2B-0D8C-47F2-836B-2E7DD4621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35BA3C54-2A87-4BE2-1345-8B01CF8383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396716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9538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44C6D1-9DE9-E24E-36E5-B278DFEEE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tr-TR" sz="5400" dirty="0"/>
              <a:t>Next TPM</a:t>
            </a:r>
            <a:endParaRPr lang="en-US" sz="5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55998035-881A-0749-225E-F4D35F7F6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dirty="0">
                <a:solidFill>
                  <a:srgbClr val="000000"/>
                </a:solidFill>
              </a:rPr>
              <a:t>When?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96B18FC-D9DA-D517-9F55-34FF28EC9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587" y="1463879"/>
            <a:ext cx="4631136" cy="5247747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EA39F5DE-52BE-4B2C-A42A-9511B525DC06}"/>
              </a:ext>
            </a:extLst>
          </p:cNvPr>
          <p:cNvSpPr/>
          <p:nvPr/>
        </p:nvSpPr>
        <p:spPr>
          <a:xfrm>
            <a:off x="7818540" y="1057013"/>
            <a:ext cx="151002" cy="151840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15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2EC7880-C5D9-40A8-A6B0-3198AD07AD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THANK YOU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 marL="0" indent="0">
              <a:buClr>
                <a:srgbClr val="78C7D2"/>
              </a:buClr>
              <a:buNone/>
            </a:pPr>
            <a:endParaRPr lang="en-US" dirty="0"/>
          </a:p>
          <a:p>
            <a:pPr marL="0" indent="0" algn="ctr">
              <a:buClr>
                <a:srgbClr val="78C7D2"/>
              </a:buClr>
              <a:buNone/>
            </a:pPr>
            <a:r>
              <a:rPr lang="en-US" sz="3600" dirty="0"/>
              <a:t>ANY </a:t>
            </a:r>
          </a:p>
          <a:p>
            <a:pPr marL="0" indent="0" algn="ctr">
              <a:buClr>
                <a:srgbClr val="78C7D2"/>
              </a:buClr>
              <a:buNone/>
            </a:pPr>
            <a:r>
              <a:rPr lang="en-US" sz="3600" dirty="0"/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7187"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12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D306B45-25EE-434D-ABA9-A27B79320C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F3F1DF-082A-9BC1-B479-A9E07F9B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tr-TR">
                <a:solidFill>
                  <a:schemeClr val="tx2">
                    <a:lumMod val="75000"/>
                  </a:schemeClr>
                </a:solidFill>
              </a:rPr>
              <a:t>Group Work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A42F85E-4939-431E-8B4A-EC07C8E0A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7EBB3F9-D6F7-4F6A-8843-9FEBA15E4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D2B17EF-74EB-4C33-B2E2-8E727B2E7D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5" y="0"/>
            <a:ext cx="6176983" cy="6853252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="" xmlns:a16="http://schemas.microsoft.com/office/drawing/2014/main" id="{0A5F1F8A-3206-4B86-883F-65E98BB6E4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="" xmlns:a16="http://schemas.microsoft.com/office/drawing/2014/main" id="{6935F8C7-CC88-4243-9786-F3CDBF04A0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="" xmlns:a16="http://schemas.microsoft.com/office/drawing/2014/main" id="{9AF7BAD9-71B3-40D8-A089-EFF7FE67BD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="" xmlns:a16="http://schemas.microsoft.com/office/drawing/2014/main" id="{6467094F-AEF0-4D3B-BB76-8B3C1F08B9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="" xmlns:a16="http://schemas.microsoft.com/office/drawing/2014/main" id="{36F56AF9-DEF1-44E7-BF42-6AAC1AA9D1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="" xmlns:a16="http://schemas.microsoft.com/office/drawing/2014/main" id="{A43EBE71-20BA-4A40-A513-516678089D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="" xmlns:a16="http://schemas.microsoft.com/office/drawing/2014/main" id="{1DB39648-7B38-4D0B-93C5-048EC4A45C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="" xmlns:a16="http://schemas.microsoft.com/office/drawing/2014/main" id="{8DD2661F-DE5F-45EA-B30B-7C65896388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ABF0A0E5-E68E-4183-A913-228692FD85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="" xmlns:a16="http://schemas.microsoft.com/office/drawing/2014/main" id="{615D8F55-8ACD-4EFE-A832-06E785479E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="" xmlns:a16="http://schemas.microsoft.com/office/drawing/2014/main" id="{0FDF4201-8CEC-474B-A6B1-88039B7041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="" xmlns:a16="http://schemas.microsoft.com/office/drawing/2014/main" id="{0F60AEA4-B25F-417E-93FC-59686DFBE5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9B192E-303B-D1C9-4B74-F4CF2C2B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tr-TR" sz="1700">
                <a:solidFill>
                  <a:schemeClr val="tx2">
                    <a:lumMod val="75000"/>
                  </a:schemeClr>
                </a:solidFill>
              </a:rPr>
              <a:t>Come together with your Material Development buddies: </a:t>
            </a:r>
          </a:p>
          <a:p>
            <a:pPr marL="0" indent="0">
              <a:lnSpc>
                <a:spcPct val="90000"/>
              </a:lnSpc>
              <a:buNone/>
            </a:pPr>
            <a:endParaRPr lang="tr-TR" sz="170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tx2">
                    <a:lumMod val="75000"/>
                  </a:schemeClr>
                </a:solidFill>
              </a:rPr>
              <a:t>ONBOARDING</a:t>
            </a:r>
            <a:r>
              <a:rPr lang="tr-TR" sz="170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1700">
                <a:solidFill>
                  <a:schemeClr val="tx2">
                    <a:lumMod val="75000"/>
                  </a:schemeClr>
                </a:solidFill>
              </a:rPr>
              <a:t>Nesrin (Turkey) Group Coordinator</a:t>
            </a:r>
            <a:r>
              <a:rPr lang="tr-TR" sz="170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700">
                <a:solidFill>
                  <a:schemeClr val="tx2">
                    <a:lumMod val="75000"/>
                  </a:schemeClr>
                </a:solidFill>
              </a:rPr>
              <a:t>Martha (Poland)</a:t>
            </a:r>
            <a:r>
              <a:rPr lang="tr-TR" sz="170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700">
                <a:solidFill>
                  <a:schemeClr val="tx2">
                    <a:lumMod val="75000"/>
                  </a:schemeClr>
                </a:solidFill>
              </a:rPr>
              <a:t>Ali A</a:t>
            </a:r>
            <a:r>
              <a:rPr lang="tr-TR" sz="1700">
                <a:solidFill>
                  <a:schemeClr val="tx2">
                    <a:lumMod val="75000"/>
                  </a:schemeClr>
                </a:solidFill>
              </a:rPr>
              <a:t>kbar</a:t>
            </a:r>
            <a:r>
              <a:rPr lang="en-US" sz="1700">
                <a:solidFill>
                  <a:schemeClr val="tx2">
                    <a:lumMod val="75000"/>
                  </a:schemeClr>
                </a:solidFill>
              </a:rPr>
              <a:t> (UK)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tx2">
                    <a:lumMod val="75000"/>
                  </a:schemeClr>
                </a:solidFill>
              </a:rPr>
              <a:t>DISABILITY</a:t>
            </a:r>
            <a:r>
              <a:rPr lang="tr-TR" sz="170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1700">
                <a:solidFill>
                  <a:schemeClr val="tx2">
                    <a:lumMod val="75000"/>
                  </a:schemeClr>
                </a:solidFill>
              </a:rPr>
              <a:t>Gökçe (Turkey) Group Coordinator</a:t>
            </a:r>
            <a:r>
              <a:rPr lang="tr-TR" sz="170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700">
                <a:solidFill>
                  <a:schemeClr val="tx2">
                    <a:lumMod val="75000"/>
                  </a:schemeClr>
                </a:solidFill>
              </a:rPr>
              <a:t>Mehmet Rojda (Turkey)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tx2">
                    <a:lumMod val="75000"/>
                  </a:schemeClr>
                </a:solidFill>
              </a:rPr>
              <a:t>SEXUAL ORIENTATION</a:t>
            </a:r>
            <a:r>
              <a:rPr lang="tr-TR" sz="170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1700">
                <a:solidFill>
                  <a:schemeClr val="tx2">
                    <a:lumMod val="75000"/>
                  </a:schemeClr>
                </a:solidFill>
              </a:rPr>
              <a:t>Oliver (Belgium) Group Coordinator</a:t>
            </a:r>
            <a:r>
              <a:rPr lang="tr-TR" sz="170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700">
                <a:solidFill>
                  <a:schemeClr val="tx2">
                    <a:lumMod val="75000"/>
                  </a:schemeClr>
                </a:solidFill>
              </a:rPr>
              <a:t>Kristof (Belgium)</a:t>
            </a:r>
            <a:r>
              <a:rPr lang="tr-TR" sz="170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1700">
                <a:solidFill>
                  <a:schemeClr val="tx2">
                    <a:lumMod val="75000"/>
                  </a:schemeClr>
                </a:solidFill>
              </a:rPr>
              <a:t>Maria Bedrossian (Belgium)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tx2">
                    <a:lumMod val="75000"/>
                  </a:schemeClr>
                </a:solidFill>
              </a:rPr>
              <a:t>BIOLOGICAL SEX, GENDER IDENTITY, &amp; GENDER EXPRESSION</a:t>
            </a:r>
            <a:r>
              <a:rPr lang="tr-TR" sz="170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1700">
                <a:solidFill>
                  <a:schemeClr val="tx2">
                    <a:lumMod val="75000"/>
                  </a:schemeClr>
                </a:solidFill>
              </a:rPr>
              <a:t>Alisha (Germany)</a:t>
            </a:r>
            <a:r>
              <a:rPr lang="tr-TR" sz="1700">
                <a:solidFill>
                  <a:schemeClr val="tx2">
                    <a:lumMod val="75000"/>
                  </a:schemeClr>
                </a:solidFill>
              </a:rPr>
              <a:t>, 			                </a:t>
            </a:r>
            <a:r>
              <a:rPr lang="en-US" sz="1700">
                <a:solidFill>
                  <a:schemeClr val="tx2">
                    <a:lumMod val="75000"/>
                  </a:schemeClr>
                </a:solidFill>
              </a:rPr>
              <a:t>Franzi(Germany) Group Coordinator</a:t>
            </a:r>
            <a:r>
              <a:rPr lang="tr-TR" sz="170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700">
                <a:solidFill>
                  <a:schemeClr val="tx2">
                    <a:lumMod val="75000"/>
                  </a:schemeClr>
                </a:solidFill>
              </a:rPr>
              <a:t>Anna (UK)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tx2">
                    <a:lumMod val="75000"/>
                  </a:schemeClr>
                </a:solidFill>
              </a:rPr>
              <a:t>RACE, ETHNICITY, AND CULTURE</a:t>
            </a:r>
            <a:r>
              <a:rPr lang="tr-TR" sz="170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1700">
                <a:solidFill>
                  <a:schemeClr val="tx2">
                    <a:lumMod val="75000"/>
                  </a:schemeClr>
                </a:solidFill>
              </a:rPr>
              <a:t>Maria (Poland)</a:t>
            </a:r>
            <a:r>
              <a:rPr lang="tr-TR" sz="170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700">
                <a:solidFill>
                  <a:schemeClr val="tx2">
                    <a:lumMod val="75000"/>
                  </a:schemeClr>
                </a:solidFill>
              </a:rPr>
              <a:t>Vana (Greece) Group Coordinator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tx2">
                    <a:lumMod val="75000"/>
                  </a:schemeClr>
                </a:solidFill>
              </a:rPr>
              <a:t>OFFBOARDING</a:t>
            </a:r>
            <a:r>
              <a:rPr lang="tr-TR" sz="170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1700">
                <a:solidFill>
                  <a:schemeClr val="tx2">
                    <a:lumMod val="75000"/>
                  </a:schemeClr>
                </a:solidFill>
              </a:rPr>
              <a:t>Aynur (Turkey)</a:t>
            </a:r>
            <a:r>
              <a:rPr lang="tr-TR" sz="170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700">
                <a:solidFill>
                  <a:schemeClr val="tx2">
                    <a:lumMod val="75000"/>
                  </a:schemeClr>
                </a:solidFill>
              </a:rPr>
              <a:t>Geri (UK) Group Coordinator</a:t>
            </a:r>
          </a:p>
          <a:p>
            <a:pPr>
              <a:lnSpc>
                <a:spcPct val="90000"/>
              </a:lnSpc>
            </a:pPr>
            <a:endParaRPr lang="en-US" sz="170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7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BB01FB5-37B9-4EBD-AF40-DE68D3CA46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A730F2-97DD-C1E1-8298-17F7EB8EE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tr-TR" sz="3200">
                <a:solidFill>
                  <a:schemeClr val="bg1"/>
                </a:solidFill>
              </a:rPr>
              <a:t>Group Work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="" xmlns:a16="http://schemas.microsoft.com/office/drawing/2014/main" id="{06AF6A9A-0638-4916-AD29-9FC8FC07AE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79057B2B-0D8C-47F2-836B-2E7DD4621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36114E9F-CF89-3300-D814-628A832712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569254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860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9FE08D8-CEA0-461E-870A-02CD15D9B9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2FF355-C36C-9D2D-D928-F390551BD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tr-TR" sz="3200">
                <a:solidFill>
                  <a:schemeClr val="bg1"/>
                </a:solidFill>
              </a:rPr>
              <a:t>Group Work started…</a:t>
            </a:r>
            <a:r>
              <a:rPr lang="en-US" sz="3200">
                <a:solidFill>
                  <a:schemeClr val="bg1"/>
                </a:solidFill>
              </a:rPr>
              <a:t/>
            </a:r>
            <a:br>
              <a:rPr lang="en-US" sz="3200">
                <a:solidFill>
                  <a:schemeClr val="bg1"/>
                </a:solidFill>
              </a:rPr>
            </a:b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="" xmlns:a16="http://schemas.microsoft.com/office/drawing/2014/main" id="{2B982904-A46E-41DF-BA98-61E2300C7D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27018161-547E-48F7-A0D9-272C9EA5B3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0C4F5C-2BCE-80F9-7631-468D18B53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4400" dirty="0"/>
              <a:t>9:30-10:00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3391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D306B45-25EE-434D-ABA9-A27B79320C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2075E9-69EB-3B88-8391-7FC0C655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10:00-10:45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A42F85E-4939-431E-8B4A-EC07C8E0A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7EBB3F9-D6F7-4F6A-8843-9FEBA15E4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D2B17EF-74EB-4C33-B2E2-8E727B2E7D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5" y="0"/>
            <a:ext cx="6176983" cy="6853252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="" xmlns:a16="http://schemas.microsoft.com/office/drawing/2014/main" id="{0A5F1F8A-3206-4B86-883F-65E98BB6E4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="" xmlns:a16="http://schemas.microsoft.com/office/drawing/2014/main" id="{6935F8C7-CC88-4243-9786-F3CDBF04A0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="" xmlns:a16="http://schemas.microsoft.com/office/drawing/2014/main" id="{9AF7BAD9-71B3-40D8-A089-EFF7FE67BD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="" xmlns:a16="http://schemas.microsoft.com/office/drawing/2014/main" id="{6467094F-AEF0-4D3B-BB76-8B3C1F08B9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="" xmlns:a16="http://schemas.microsoft.com/office/drawing/2014/main" id="{36F56AF9-DEF1-44E7-BF42-6AAC1AA9D1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="" xmlns:a16="http://schemas.microsoft.com/office/drawing/2014/main" id="{A43EBE71-20BA-4A40-A513-516678089D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="" xmlns:a16="http://schemas.microsoft.com/office/drawing/2014/main" id="{1DB39648-7B38-4D0B-93C5-048EC4A45C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="" xmlns:a16="http://schemas.microsoft.com/office/drawing/2014/main" id="{8DD2661F-DE5F-45EA-B30B-7C65896388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ABF0A0E5-E68E-4183-A913-228692FD85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="" xmlns:a16="http://schemas.microsoft.com/office/drawing/2014/main" id="{615D8F55-8ACD-4EFE-A832-06E785479E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="" xmlns:a16="http://schemas.microsoft.com/office/drawing/2014/main" id="{0FDF4201-8CEC-474B-A6B1-88039B7041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="" xmlns:a16="http://schemas.microsoft.com/office/drawing/2014/main" id="{0F60AEA4-B25F-417E-93FC-59686DFBE5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209241-4063-04F8-0722-0D1270132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tx2">
                    <a:lumMod val="75000"/>
                  </a:schemeClr>
                </a:solidFill>
              </a:rPr>
              <a:t>Group-1 (Onboarding) Material Presentation and Feedback</a:t>
            </a:r>
          </a:p>
        </p:txBody>
      </p:sp>
    </p:spTree>
    <p:extLst>
      <p:ext uri="{BB962C8B-B14F-4D97-AF65-F5344CB8AC3E}">
        <p14:creationId xmlns:p14="http://schemas.microsoft.com/office/powerpoint/2010/main" val="1615801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D306B45-25EE-434D-ABA9-A27B79320C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2075E9-69EB-3B88-8391-7FC0C655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11:00-11:45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A42F85E-4939-431E-8B4A-EC07C8E0A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7EBB3F9-D6F7-4F6A-8843-9FEBA15E4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D2B17EF-74EB-4C33-B2E2-8E727B2E7D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5" y="0"/>
            <a:ext cx="6176983" cy="6853252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="" xmlns:a16="http://schemas.microsoft.com/office/drawing/2014/main" id="{0A5F1F8A-3206-4B86-883F-65E98BB6E4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="" xmlns:a16="http://schemas.microsoft.com/office/drawing/2014/main" id="{6935F8C7-CC88-4243-9786-F3CDBF04A0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="" xmlns:a16="http://schemas.microsoft.com/office/drawing/2014/main" id="{9AF7BAD9-71B3-40D8-A089-EFF7FE67BD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="" xmlns:a16="http://schemas.microsoft.com/office/drawing/2014/main" id="{6467094F-AEF0-4D3B-BB76-8B3C1F08B9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="" xmlns:a16="http://schemas.microsoft.com/office/drawing/2014/main" id="{36F56AF9-DEF1-44E7-BF42-6AAC1AA9D1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="" xmlns:a16="http://schemas.microsoft.com/office/drawing/2014/main" id="{A43EBE71-20BA-4A40-A513-516678089D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="" xmlns:a16="http://schemas.microsoft.com/office/drawing/2014/main" id="{1DB39648-7B38-4D0B-93C5-048EC4A45C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="" xmlns:a16="http://schemas.microsoft.com/office/drawing/2014/main" id="{8DD2661F-DE5F-45EA-B30B-7C65896388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ABF0A0E5-E68E-4183-A913-228692FD85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="" xmlns:a16="http://schemas.microsoft.com/office/drawing/2014/main" id="{615D8F55-8ACD-4EFE-A832-06E785479E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="" xmlns:a16="http://schemas.microsoft.com/office/drawing/2014/main" id="{0FDF4201-8CEC-474B-A6B1-88039B7041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="" xmlns:a16="http://schemas.microsoft.com/office/drawing/2014/main" id="{0F60AEA4-B25F-417E-93FC-59686DFBE5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209241-4063-04F8-0722-0D1270132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tx2">
                    <a:lumMod val="75000"/>
                  </a:schemeClr>
                </a:solidFill>
              </a:rPr>
              <a:t>Group-2 (Disability) Material Presentation and Feedback</a:t>
            </a:r>
          </a:p>
        </p:txBody>
      </p:sp>
    </p:spTree>
    <p:extLst>
      <p:ext uri="{BB962C8B-B14F-4D97-AF65-F5344CB8AC3E}">
        <p14:creationId xmlns:p14="http://schemas.microsoft.com/office/powerpoint/2010/main" val="76957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4E9F44E-02E7-4A97-B7DB-1DB0F1F4EB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="" xmlns:a16="http://schemas.microsoft.com/office/drawing/2014/main" id="{154F2546-BFC4-4B9A-B22A-40C22269F5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="" xmlns:a16="http://schemas.microsoft.com/office/drawing/2014/main" id="{4BB2355B-3CC7-4F78-AEE5-42361DBF49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="" xmlns:a16="http://schemas.microsoft.com/office/drawing/2014/main" id="{031B8A19-2FD3-4302-91CF-C8B6F93B30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="" xmlns:a16="http://schemas.microsoft.com/office/drawing/2014/main" id="{73162A24-700C-424E-96EC-86CB156D05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="" xmlns:a16="http://schemas.microsoft.com/office/drawing/2014/main" id="{1F0C1D92-E435-4491-B392-AB951E055E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="" xmlns:a16="http://schemas.microsoft.com/office/drawing/2014/main" id="{0212CAD4-9EC5-41A6-B23D-EBA0527104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="" xmlns:a16="http://schemas.microsoft.com/office/drawing/2014/main" id="{6EFDEEEF-07D4-42EA-BAF2-B6FB6442DD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="" xmlns:a16="http://schemas.microsoft.com/office/drawing/2014/main" id="{2F4FA7A2-4814-4283-AED6-51BE578606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="" xmlns:a16="http://schemas.microsoft.com/office/drawing/2014/main" id="{3A80AF23-BF8E-4209-B9DE-1D2A637B4D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="" xmlns:a16="http://schemas.microsoft.com/office/drawing/2014/main" id="{19128847-0CCA-451D-A00A-2855A4D6D6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="" xmlns:a16="http://schemas.microsoft.com/office/drawing/2014/main" id="{5007ABF4-C6D7-4D5A-B621-E22A6CDE24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="" xmlns:a16="http://schemas.microsoft.com/office/drawing/2014/main" id="{C626D9E0-6E9C-49D1-9350-E85A88DD35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3F22DE9C-F188-48E2-A82C-4434A8EEEA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23" name="Freeform 27">
              <a:extLst>
                <a:ext uri="{FF2B5EF4-FFF2-40B4-BE49-F238E27FC236}">
                  <a16:creationId xmlns="" xmlns:a16="http://schemas.microsoft.com/office/drawing/2014/main" id="{02013AA2-1F55-4C5D-AA37-2F66C2056B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="" xmlns:a16="http://schemas.microsoft.com/office/drawing/2014/main" id="{1FB61D00-6151-464C-A1C0-2F19F64139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="" xmlns:a16="http://schemas.microsoft.com/office/drawing/2014/main" id="{A5ED6B64-D948-4BCE-9D88-5BB2FDD8F3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="" xmlns:a16="http://schemas.microsoft.com/office/drawing/2014/main" id="{F89D4BEB-9156-4620-A774-3B780CC758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="" xmlns:a16="http://schemas.microsoft.com/office/drawing/2014/main" id="{B4A8D726-AC9C-413C-BA61-279C42A85A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="" xmlns:a16="http://schemas.microsoft.com/office/drawing/2014/main" id="{F17D811C-C413-4847-8A99-0C428A5835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="" xmlns:a16="http://schemas.microsoft.com/office/drawing/2014/main" id="{75BC74C6-A8D3-43B7-88D6-D36F1C0388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="" xmlns:a16="http://schemas.microsoft.com/office/drawing/2014/main" id="{57EEDAFB-AA1B-4B29-B0D8-E3F097A308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="" xmlns:a16="http://schemas.microsoft.com/office/drawing/2014/main" id="{2037E8F3-503E-4F56-81D4-C0058A8556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="" xmlns:a16="http://schemas.microsoft.com/office/drawing/2014/main" id="{B3B14D57-F75A-402A-B35D-98E84AD685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="" xmlns:a16="http://schemas.microsoft.com/office/drawing/2014/main" id="{4AFB6E2F-5AF1-4DB0-851C-8F7492A9EC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="" xmlns:a16="http://schemas.microsoft.com/office/drawing/2014/main" id="{6725B281-5E62-47B4-873A-9B12614235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6A10670B-6568-4038-91D8-392C78C0CF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="" xmlns:a16="http://schemas.microsoft.com/office/drawing/2014/main" id="{62163DB6-3EE7-474C-8726-1A05F7DE42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="" xmlns:a16="http://schemas.microsoft.com/office/drawing/2014/main" id="{57ABABA7-0420-4200-9B65-1C1967CE93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2075E9-69EB-3B88-8391-7FC0C655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103" y="1318591"/>
            <a:ext cx="5800929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>
                <a:solidFill>
                  <a:schemeClr val="tx2">
                    <a:lumMod val="75000"/>
                  </a:schemeClr>
                </a:solidFill>
              </a:rPr>
              <a:t>11:45-12:30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209241-4063-04F8-0722-0D1270132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5048" y="1871831"/>
            <a:ext cx="3084569" cy="31998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tx2">
                    <a:lumMod val="75000"/>
                  </a:schemeClr>
                </a:solidFill>
              </a:rPr>
              <a:t>Group-3 (Sexual Orientation) Material Presentation and Feedback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A317EBE3-FF86-4DA1-BC9A-331F7F2144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34D43EC1-35FA-4FC3-8526-F655CEB09D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196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28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BE0789E-91A7-4246-978E-A17FE1BF95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C6C0BD2-8B3C-4042-B4EE-5DB7665A37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1" y="-786"/>
            <a:ext cx="2356674" cy="6854039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1" name="Freeform 27">
              <a:extLst>
                <a:ext uri="{FF2B5EF4-FFF2-40B4-BE49-F238E27FC236}">
                  <a16:creationId xmlns="" xmlns:a16="http://schemas.microsoft.com/office/drawing/2014/main" id="{5F53669F-C1E6-43B8-AC6F-B44CE56BF7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>
              <a:extLst>
                <a:ext uri="{FF2B5EF4-FFF2-40B4-BE49-F238E27FC236}">
                  <a16:creationId xmlns="" xmlns:a16="http://schemas.microsoft.com/office/drawing/2014/main" id="{53966C25-DAEA-4318-8FBC-EC6FF8F5A1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>
              <a:extLst>
                <a:ext uri="{FF2B5EF4-FFF2-40B4-BE49-F238E27FC236}">
                  <a16:creationId xmlns="" xmlns:a16="http://schemas.microsoft.com/office/drawing/2014/main" id="{ED6EA716-EAD4-4023-8673-0809A1E245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>
              <a:extLst>
                <a:ext uri="{FF2B5EF4-FFF2-40B4-BE49-F238E27FC236}">
                  <a16:creationId xmlns="" xmlns:a16="http://schemas.microsoft.com/office/drawing/2014/main" id="{84261748-EFC0-4729-A7BB-A88FDAF6FA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>
              <a:extLst>
                <a:ext uri="{FF2B5EF4-FFF2-40B4-BE49-F238E27FC236}">
                  <a16:creationId xmlns="" xmlns:a16="http://schemas.microsoft.com/office/drawing/2014/main" id="{2C14F808-CC69-494F-98AC-CB750416CC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>
              <a:extLst>
                <a:ext uri="{FF2B5EF4-FFF2-40B4-BE49-F238E27FC236}">
                  <a16:creationId xmlns="" xmlns:a16="http://schemas.microsoft.com/office/drawing/2014/main" id="{F1CA3607-84D0-4085-A363-796A17B1D7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>
              <a:extLst>
                <a:ext uri="{FF2B5EF4-FFF2-40B4-BE49-F238E27FC236}">
                  <a16:creationId xmlns="" xmlns:a16="http://schemas.microsoft.com/office/drawing/2014/main" id="{491E6160-2958-4A90-8B50-EDA182AABB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>
              <a:extLst>
                <a:ext uri="{FF2B5EF4-FFF2-40B4-BE49-F238E27FC236}">
                  <a16:creationId xmlns="" xmlns:a16="http://schemas.microsoft.com/office/drawing/2014/main" id="{559F6CB7-E057-499B-A859-3602769892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>
              <a:extLst>
                <a:ext uri="{FF2B5EF4-FFF2-40B4-BE49-F238E27FC236}">
                  <a16:creationId xmlns="" xmlns:a16="http://schemas.microsoft.com/office/drawing/2014/main" id="{FF12353D-CF89-4D03-8075-C161824E23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>
              <a:extLst>
                <a:ext uri="{FF2B5EF4-FFF2-40B4-BE49-F238E27FC236}">
                  <a16:creationId xmlns="" xmlns:a16="http://schemas.microsoft.com/office/drawing/2014/main" id="{5B91C9D6-FAF2-445B-AF1B-43992602A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>
              <a:extLst>
                <a:ext uri="{FF2B5EF4-FFF2-40B4-BE49-F238E27FC236}">
                  <a16:creationId xmlns="" xmlns:a16="http://schemas.microsoft.com/office/drawing/2014/main" id="{570F7A1D-86B1-4AD1-B4A3-9AE2A52C85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>
              <a:extLst>
                <a:ext uri="{FF2B5EF4-FFF2-40B4-BE49-F238E27FC236}">
                  <a16:creationId xmlns="" xmlns:a16="http://schemas.microsoft.com/office/drawing/2014/main" id="{52C6EBA8-95CC-4FE6-A8E4-3A6911E8A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A1F7D0-CBEE-E966-6102-B93A2A6E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6" y="1093380"/>
            <a:ext cx="3068182" cy="4671240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12:30-13:45</a:t>
            </a:r>
          </a:p>
        </p:txBody>
      </p:sp>
      <p:sp>
        <p:nvSpPr>
          <p:cNvPr id="24" name="Freeform 11">
            <a:extLst>
              <a:ext uri="{FF2B5EF4-FFF2-40B4-BE49-F238E27FC236}">
                <a16:creationId xmlns="" xmlns:a16="http://schemas.microsoft.com/office/drawing/2014/main" id="{15EDA122-4530-45D2-A70A-B1A967AAE5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9782F52E-0F94-4BFC-9F89-B054DDEAB9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F66B28-4D9E-B07E-15DA-9E365E0A6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509" y="1093380"/>
            <a:ext cx="6219103" cy="46792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en-US" sz="4400" b="1" dirty="0"/>
              <a:t>Lunch Break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9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175</TotalTime>
  <Words>582</Words>
  <Application>Microsoft Macintosh PowerPoint</Application>
  <PresentationFormat>Widescreen</PresentationFormat>
  <Paragraphs>107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Century Gothic</vt:lpstr>
      <vt:lpstr>Wingdings 3</vt:lpstr>
      <vt:lpstr>Arial</vt:lpstr>
      <vt:lpstr>Wisp</vt:lpstr>
      <vt:lpstr> 3rd Transnational Meeting</vt:lpstr>
      <vt:lpstr>Meeting Agenda </vt:lpstr>
      <vt:lpstr>Group Work</vt:lpstr>
      <vt:lpstr>Group Work</vt:lpstr>
      <vt:lpstr>Group Work started… </vt:lpstr>
      <vt:lpstr>10:00-10:45</vt:lpstr>
      <vt:lpstr>11:00-11:45 </vt:lpstr>
      <vt:lpstr>11:45-12:30</vt:lpstr>
      <vt:lpstr>12:30-13:45</vt:lpstr>
      <vt:lpstr>13:45-14:30</vt:lpstr>
      <vt:lpstr>14:30-15:15</vt:lpstr>
      <vt:lpstr>15:45-16:30 </vt:lpstr>
      <vt:lpstr>16:30-17:45 </vt:lpstr>
      <vt:lpstr>Friday, 20th </vt:lpstr>
      <vt:lpstr>9:30-10:30</vt:lpstr>
      <vt:lpstr> 10:30-10:40  </vt:lpstr>
      <vt:lpstr>10:40-11:10 </vt:lpstr>
      <vt:lpstr>11:10-12:00 </vt:lpstr>
      <vt:lpstr>Documents</vt:lpstr>
      <vt:lpstr>Pre &amp; Post Tests (University of Bremen)</vt:lpstr>
      <vt:lpstr>End-of Project Conference</vt:lpstr>
      <vt:lpstr>Details of the book</vt:lpstr>
      <vt:lpstr>Next TPM</vt:lpstr>
      <vt:lpstr>THANK YOU 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4th Transnational Meeting</dc:title>
  <dc:creator>Aynur Yürekli</dc:creator>
  <cp:lastModifiedBy>Microsoft Office User</cp:lastModifiedBy>
  <cp:revision>10</cp:revision>
  <dcterms:created xsi:type="dcterms:W3CDTF">2022-05-09T07:40:20Z</dcterms:created>
  <dcterms:modified xsi:type="dcterms:W3CDTF">2022-05-20T06:48:24Z</dcterms:modified>
</cp:coreProperties>
</file>