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notesMasterIdLst>
    <p:notesMasterId r:id="rId20"/>
  </p:notesMasterIdLst>
  <p:sldIdLst>
    <p:sldId id="256" r:id="rId2"/>
    <p:sldId id="257" r:id="rId3"/>
    <p:sldId id="420" r:id="rId4"/>
    <p:sldId id="421" r:id="rId5"/>
    <p:sldId id="438" r:id="rId6"/>
    <p:sldId id="439" r:id="rId7"/>
    <p:sldId id="440" r:id="rId8"/>
    <p:sldId id="441" r:id="rId9"/>
    <p:sldId id="442" r:id="rId10"/>
    <p:sldId id="444" r:id="rId11"/>
    <p:sldId id="450" r:id="rId12"/>
    <p:sldId id="459" r:id="rId13"/>
    <p:sldId id="461" r:id="rId14"/>
    <p:sldId id="457" r:id="rId15"/>
    <p:sldId id="462" r:id="rId16"/>
    <p:sldId id="463" r:id="rId17"/>
    <p:sldId id="291" r:id="rId18"/>
    <p:sldId id="41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2" autoAdjust="0"/>
    <p:restoredTop sz="94409"/>
  </p:normalViewPr>
  <p:slideViewPr>
    <p:cSldViewPr snapToGrid="0" snapToObjects="1">
      <p:cViewPr varScale="1">
        <p:scale>
          <a:sx n="162" d="100"/>
          <a:sy n="162" d="100"/>
        </p:scale>
        <p:origin x="35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61BDA-0CFC-48AA-891D-B2DEA0FAF071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F64830-FF8C-4A87-9D77-8B7DB0E1BC75}">
      <dgm:prSet/>
      <dgm:spPr/>
      <dgm:t>
        <a:bodyPr/>
        <a:lstStyle/>
        <a:p>
          <a:r>
            <a:rPr lang="en-US"/>
            <a:t>9:30 – 10:00</a:t>
          </a:r>
        </a:p>
      </dgm:t>
    </dgm:pt>
    <dgm:pt modelId="{1E209C6C-45CC-4D58-9321-A02F2A341663}" type="parTrans" cxnId="{680337F2-8105-4901-B31F-491D67B77630}">
      <dgm:prSet/>
      <dgm:spPr/>
      <dgm:t>
        <a:bodyPr/>
        <a:lstStyle/>
        <a:p>
          <a:endParaRPr lang="en-US"/>
        </a:p>
      </dgm:t>
    </dgm:pt>
    <dgm:pt modelId="{72B2994C-6248-4A74-857A-831ED15AE2D2}" type="sibTrans" cxnId="{680337F2-8105-4901-B31F-491D67B77630}">
      <dgm:prSet/>
      <dgm:spPr/>
      <dgm:t>
        <a:bodyPr/>
        <a:lstStyle/>
        <a:p>
          <a:endParaRPr lang="en-US"/>
        </a:p>
      </dgm:t>
    </dgm:pt>
    <dgm:pt modelId="{55CBD24C-886D-47E4-9ED7-6E8223A5B3AD}">
      <dgm:prSet/>
      <dgm:spPr/>
      <dgm:t>
        <a:bodyPr/>
        <a:lstStyle/>
        <a:p>
          <a:r>
            <a:rPr lang="en-US"/>
            <a:t>Welcoming</a:t>
          </a:r>
        </a:p>
      </dgm:t>
    </dgm:pt>
    <dgm:pt modelId="{06A158DB-886B-48FA-B00B-E046BFEDABC4}" type="parTrans" cxnId="{75B9436B-8E10-4600-9B6E-69BA3B3C83AE}">
      <dgm:prSet/>
      <dgm:spPr/>
      <dgm:t>
        <a:bodyPr/>
        <a:lstStyle/>
        <a:p>
          <a:endParaRPr lang="en-US"/>
        </a:p>
      </dgm:t>
    </dgm:pt>
    <dgm:pt modelId="{33BF4427-1CF1-4979-B6D7-ADEAE8C26335}" type="sibTrans" cxnId="{75B9436B-8E10-4600-9B6E-69BA3B3C83AE}">
      <dgm:prSet/>
      <dgm:spPr/>
      <dgm:t>
        <a:bodyPr/>
        <a:lstStyle/>
        <a:p>
          <a:endParaRPr lang="en-US"/>
        </a:p>
      </dgm:t>
    </dgm:pt>
    <dgm:pt modelId="{57514BAF-7100-4A09-AD17-D1622AC8913D}">
      <dgm:prSet/>
      <dgm:spPr/>
      <dgm:t>
        <a:bodyPr/>
        <a:lstStyle/>
        <a:p>
          <a:r>
            <a:rPr lang="en-US"/>
            <a:t>10:00 – 11:00</a:t>
          </a:r>
        </a:p>
      </dgm:t>
    </dgm:pt>
    <dgm:pt modelId="{852D0F14-DBDA-4B6D-B236-990063503827}" type="parTrans" cxnId="{BF4B705A-2271-48E3-A43A-496BF86B9AD3}">
      <dgm:prSet/>
      <dgm:spPr/>
      <dgm:t>
        <a:bodyPr/>
        <a:lstStyle/>
        <a:p>
          <a:endParaRPr lang="en-US"/>
        </a:p>
      </dgm:t>
    </dgm:pt>
    <dgm:pt modelId="{1160CEB1-3027-41B1-BCEF-265D049B6CE0}" type="sibTrans" cxnId="{BF4B705A-2271-48E3-A43A-496BF86B9AD3}">
      <dgm:prSet/>
      <dgm:spPr/>
      <dgm:t>
        <a:bodyPr/>
        <a:lstStyle/>
        <a:p>
          <a:endParaRPr lang="en-US"/>
        </a:p>
      </dgm:t>
    </dgm:pt>
    <dgm:pt modelId="{F98DC5D6-1AE4-4342-9956-CEEFEBA7697F}">
      <dgm:prSet/>
      <dgm:spPr/>
      <dgm:t>
        <a:bodyPr/>
        <a:lstStyle/>
        <a:p>
          <a:r>
            <a:rPr lang="en-US"/>
            <a:t>Analysis of Qualitative and Quantitative data on modules</a:t>
          </a:r>
        </a:p>
      </dgm:t>
    </dgm:pt>
    <dgm:pt modelId="{7D21E492-5931-4BBE-841B-60E97E30BD4B}" type="parTrans" cxnId="{6235FED0-FFB4-47B0-AE38-02EE9FE4BF1A}">
      <dgm:prSet/>
      <dgm:spPr/>
      <dgm:t>
        <a:bodyPr/>
        <a:lstStyle/>
        <a:p>
          <a:endParaRPr lang="en-US"/>
        </a:p>
      </dgm:t>
    </dgm:pt>
    <dgm:pt modelId="{DFA54337-7052-4BA8-9FB0-45C8338B2463}" type="sibTrans" cxnId="{6235FED0-FFB4-47B0-AE38-02EE9FE4BF1A}">
      <dgm:prSet/>
      <dgm:spPr/>
      <dgm:t>
        <a:bodyPr/>
        <a:lstStyle/>
        <a:p>
          <a:endParaRPr lang="en-US"/>
        </a:p>
      </dgm:t>
    </dgm:pt>
    <dgm:pt modelId="{7D332846-19A5-4118-BABA-B504597D7598}">
      <dgm:prSet/>
      <dgm:spPr/>
      <dgm:t>
        <a:bodyPr/>
        <a:lstStyle/>
        <a:p>
          <a:r>
            <a:rPr lang="en-US"/>
            <a:t>10:00-10:20	On/Offboarding</a:t>
          </a:r>
        </a:p>
      </dgm:t>
    </dgm:pt>
    <dgm:pt modelId="{A4165642-29DB-4943-979A-B2FE733C0754}" type="parTrans" cxnId="{EC4F740F-46E4-4726-AA1E-5FDC35D99827}">
      <dgm:prSet/>
      <dgm:spPr/>
      <dgm:t>
        <a:bodyPr/>
        <a:lstStyle/>
        <a:p>
          <a:endParaRPr lang="en-US"/>
        </a:p>
      </dgm:t>
    </dgm:pt>
    <dgm:pt modelId="{F8F66480-1F66-4487-B7FD-E29D0996E6D1}" type="sibTrans" cxnId="{EC4F740F-46E4-4726-AA1E-5FDC35D99827}">
      <dgm:prSet/>
      <dgm:spPr/>
      <dgm:t>
        <a:bodyPr/>
        <a:lstStyle/>
        <a:p>
          <a:endParaRPr lang="en-US"/>
        </a:p>
      </dgm:t>
    </dgm:pt>
    <dgm:pt modelId="{9DE0E2EC-DC8C-4F33-A412-7E1717F63FDF}">
      <dgm:prSet/>
      <dgm:spPr/>
      <dgm:t>
        <a:bodyPr/>
        <a:lstStyle/>
        <a:p>
          <a:r>
            <a:rPr lang="en-US"/>
            <a:t>10:20-10:30	Disability</a:t>
          </a:r>
        </a:p>
      </dgm:t>
    </dgm:pt>
    <dgm:pt modelId="{B6D7EF09-AC87-465F-A24A-A293C978D341}" type="parTrans" cxnId="{DA2C20B4-C17D-4324-A52A-A510C5A5161C}">
      <dgm:prSet/>
      <dgm:spPr/>
      <dgm:t>
        <a:bodyPr/>
        <a:lstStyle/>
        <a:p>
          <a:endParaRPr lang="en-US"/>
        </a:p>
      </dgm:t>
    </dgm:pt>
    <dgm:pt modelId="{5EC1C93E-1AE9-4828-B3A1-E22644FFD1FB}" type="sibTrans" cxnId="{DA2C20B4-C17D-4324-A52A-A510C5A5161C}">
      <dgm:prSet/>
      <dgm:spPr/>
      <dgm:t>
        <a:bodyPr/>
        <a:lstStyle/>
        <a:p>
          <a:endParaRPr lang="en-US"/>
        </a:p>
      </dgm:t>
    </dgm:pt>
    <dgm:pt modelId="{8DD71CD8-320D-4F78-B9DD-AD04555AC5D6}">
      <dgm:prSet/>
      <dgm:spPr/>
      <dgm:t>
        <a:bodyPr/>
        <a:lstStyle/>
        <a:p>
          <a:r>
            <a:rPr lang="en-US"/>
            <a:t>10:30-10:40	Sexual Orientation</a:t>
          </a:r>
        </a:p>
      </dgm:t>
    </dgm:pt>
    <dgm:pt modelId="{72966220-7EB1-4B4C-86F7-7A0F6CC5AA9C}" type="parTrans" cxnId="{AE7758FE-BBB5-449B-93E8-EDB91A686DFC}">
      <dgm:prSet/>
      <dgm:spPr/>
      <dgm:t>
        <a:bodyPr/>
        <a:lstStyle/>
        <a:p>
          <a:endParaRPr lang="en-US"/>
        </a:p>
      </dgm:t>
    </dgm:pt>
    <dgm:pt modelId="{ABFE1320-E807-48DD-A2D1-2D11E4C0AE70}" type="sibTrans" cxnId="{AE7758FE-BBB5-449B-93E8-EDB91A686DFC}">
      <dgm:prSet/>
      <dgm:spPr/>
      <dgm:t>
        <a:bodyPr/>
        <a:lstStyle/>
        <a:p>
          <a:endParaRPr lang="en-US"/>
        </a:p>
      </dgm:t>
    </dgm:pt>
    <dgm:pt modelId="{DAFA5BD8-1F4D-4FAD-8C8C-F0828DF6DCFC}">
      <dgm:prSet/>
      <dgm:spPr/>
      <dgm:t>
        <a:bodyPr/>
        <a:lstStyle/>
        <a:p>
          <a:r>
            <a:rPr lang="en-US"/>
            <a:t>10:40-10:50  	Biological sex, gender</a:t>
          </a:r>
        </a:p>
      </dgm:t>
    </dgm:pt>
    <dgm:pt modelId="{98B60366-CE16-4F08-95F8-22C35A7FC0BF}" type="parTrans" cxnId="{31A80717-A280-47AD-8979-B6556CC4D05E}">
      <dgm:prSet/>
      <dgm:spPr/>
      <dgm:t>
        <a:bodyPr/>
        <a:lstStyle/>
        <a:p>
          <a:endParaRPr lang="en-US"/>
        </a:p>
      </dgm:t>
    </dgm:pt>
    <dgm:pt modelId="{CF4D3088-B5D5-419F-9F98-E6F61BC2108A}" type="sibTrans" cxnId="{31A80717-A280-47AD-8979-B6556CC4D05E}">
      <dgm:prSet/>
      <dgm:spPr/>
      <dgm:t>
        <a:bodyPr/>
        <a:lstStyle/>
        <a:p>
          <a:endParaRPr lang="en-US"/>
        </a:p>
      </dgm:t>
    </dgm:pt>
    <dgm:pt modelId="{92D3C2C9-200A-4B8A-B0C9-7F791E8B5DE2}">
      <dgm:prSet/>
      <dgm:spPr/>
      <dgm:t>
        <a:bodyPr/>
        <a:lstStyle/>
        <a:p>
          <a:r>
            <a:rPr lang="en-US"/>
            <a:t>10:50-11:00	Race, Ethnicity &amp; Culture</a:t>
          </a:r>
        </a:p>
      </dgm:t>
    </dgm:pt>
    <dgm:pt modelId="{26E7E15E-8F19-49EA-ADB0-7CC8C6A09032}" type="parTrans" cxnId="{8443D544-9841-43E8-93AD-4C59EA469723}">
      <dgm:prSet/>
      <dgm:spPr/>
      <dgm:t>
        <a:bodyPr/>
        <a:lstStyle/>
        <a:p>
          <a:endParaRPr lang="en-US"/>
        </a:p>
      </dgm:t>
    </dgm:pt>
    <dgm:pt modelId="{1C772AD1-6855-4062-8D4F-1DB36A63AA4C}" type="sibTrans" cxnId="{8443D544-9841-43E8-93AD-4C59EA469723}">
      <dgm:prSet/>
      <dgm:spPr/>
      <dgm:t>
        <a:bodyPr/>
        <a:lstStyle/>
        <a:p>
          <a:endParaRPr lang="en-US"/>
        </a:p>
      </dgm:t>
    </dgm:pt>
    <dgm:pt modelId="{A69E2620-C420-408A-AE3D-A68AB621CD06}">
      <dgm:prSet/>
      <dgm:spPr/>
      <dgm:t>
        <a:bodyPr/>
        <a:lstStyle/>
        <a:p>
          <a:r>
            <a:rPr lang="en-US"/>
            <a:t>11:00 – 11:30</a:t>
          </a:r>
        </a:p>
      </dgm:t>
    </dgm:pt>
    <dgm:pt modelId="{74336F1F-A858-4EC7-808D-0B9868259FE5}" type="parTrans" cxnId="{F4DD796B-925B-41CF-8F97-B7009141FC1E}">
      <dgm:prSet/>
      <dgm:spPr/>
      <dgm:t>
        <a:bodyPr/>
        <a:lstStyle/>
        <a:p>
          <a:endParaRPr lang="en-US"/>
        </a:p>
      </dgm:t>
    </dgm:pt>
    <dgm:pt modelId="{1AE9F071-88FD-494E-BF92-F83D1C2CCC40}" type="sibTrans" cxnId="{F4DD796B-925B-41CF-8F97-B7009141FC1E}">
      <dgm:prSet/>
      <dgm:spPr/>
      <dgm:t>
        <a:bodyPr/>
        <a:lstStyle/>
        <a:p>
          <a:endParaRPr lang="en-US"/>
        </a:p>
      </dgm:t>
    </dgm:pt>
    <dgm:pt modelId="{BC6535D6-9565-4A95-AF59-D7DE3B4645C8}">
      <dgm:prSet/>
      <dgm:spPr/>
      <dgm:t>
        <a:bodyPr/>
        <a:lstStyle/>
        <a:p>
          <a:r>
            <a:rPr lang="en-US"/>
            <a:t>Coffee Break</a:t>
          </a:r>
        </a:p>
      </dgm:t>
    </dgm:pt>
    <dgm:pt modelId="{6E39E8F2-69EC-4963-BF31-41777C210A9D}" type="parTrans" cxnId="{E9AD4E99-BE39-4975-8EB2-E6A16DD1AD03}">
      <dgm:prSet/>
      <dgm:spPr/>
      <dgm:t>
        <a:bodyPr/>
        <a:lstStyle/>
        <a:p>
          <a:endParaRPr lang="en-US"/>
        </a:p>
      </dgm:t>
    </dgm:pt>
    <dgm:pt modelId="{CC4B7517-483E-453C-8C62-0C981A1C8AC1}" type="sibTrans" cxnId="{E9AD4E99-BE39-4975-8EB2-E6A16DD1AD03}">
      <dgm:prSet/>
      <dgm:spPr/>
      <dgm:t>
        <a:bodyPr/>
        <a:lstStyle/>
        <a:p>
          <a:endParaRPr lang="en-US"/>
        </a:p>
      </dgm:t>
    </dgm:pt>
    <dgm:pt modelId="{A8DCBABB-E65F-46BE-A3CC-22CD7F128B9A}">
      <dgm:prSet/>
      <dgm:spPr/>
      <dgm:t>
        <a:bodyPr/>
        <a:lstStyle/>
        <a:p>
          <a:r>
            <a:rPr lang="en-US"/>
            <a:t>11:30 – 13:00</a:t>
          </a:r>
        </a:p>
      </dgm:t>
    </dgm:pt>
    <dgm:pt modelId="{9717548C-2EAC-4CAE-88C0-7E873E57A503}" type="parTrans" cxnId="{117B2F1E-9C2A-4210-8E28-134CF2325807}">
      <dgm:prSet/>
      <dgm:spPr/>
      <dgm:t>
        <a:bodyPr/>
        <a:lstStyle/>
        <a:p>
          <a:endParaRPr lang="en-US"/>
        </a:p>
      </dgm:t>
    </dgm:pt>
    <dgm:pt modelId="{E7EDF195-2BB5-4521-9B64-D0FD06725FDB}" type="sibTrans" cxnId="{117B2F1E-9C2A-4210-8E28-134CF2325807}">
      <dgm:prSet/>
      <dgm:spPr/>
      <dgm:t>
        <a:bodyPr/>
        <a:lstStyle/>
        <a:p>
          <a:endParaRPr lang="en-US"/>
        </a:p>
      </dgm:t>
    </dgm:pt>
    <dgm:pt modelId="{F0EF75F7-C96B-4AB1-86AC-7BE02071C1B8}">
      <dgm:prSet/>
      <dgm:spPr/>
      <dgm:t>
        <a:bodyPr/>
        <a:lstStyle/>
        <a:p>
          <a:r>
            <a:rPr lang="en-US"/>
            <a:t>Final Documentations of the Project</a:t>
          </a:r>
        </a:p>
      </dgm:t>
    </dgm:pt>
    <dgm:pt modelId="{F943D6D3-4E5A-428E-A5CF-C137FE019661}" type="parTrans" cxnId="{332405DA-93E4-49AF-B15B-07B5AAC6ADD9}">
      <dgm:prSet/>
      <dgm:spPr/>
      <dgm:t>
        <a:bodyPr/>
        <a:lstStyle/>
        <a:p>
          <a:endParaRPr lang="en-US"/>
        </a:p>
      </dgm:t>
    </dgm:pt>
    <dgm:pt modelId="{64729299-74A4-4CA1-BDAE-B7B03E360367}" type="sibTrans" cxnId="{332405DA-93E4-49AF-B15B-07B5AAC6ADD9}">
      <dgm:prSet/>
      <dgm:spPr/>
      <dgm:t>
        <a:bodyPr/>
        <a:lstStyle/>
        <a:p>
          <a:endParaRPr lang="en-US"/>
        </a:p>
      </dgm:t>
    </dgm:pt>
    <dgm:pt modelId="{2BC4F015-8E30-4E22-907A-2CC351C4948F}">
      <dgm:prSet/>
      <dgm:spPr/>
      <dgm:t>
        <a:bodyPr/>
        <a:lstStyle/>
        <a:p>
          <a:r>
            <a:rPr lang="en-US"/>
            <a:t>13:00 – 14:30</a:t>
          </a:r>
        </a:p>
      </dgm:t>
    </dgm:pt>
    <dgm:pt modelId="{A2E05211-9166-4F00-8665-C18724C11CEB}" type="parTrans" cxnId="{94BEED86-748F-4252-A7FE-CB0EDF01E8CF}">
      <dgm:prSet/>
      <dgm:spPr/>
      <dgm:t>
        <a:bodyPr/>
        <a:lstStyle/>
        <a:p>
          <a:endParaRPr lang="en-US"/>
        </a:p>
      </dgm:t>
    </dgm:pt>
    <dgm:pt modelId="{01A7020E-B4DE-46A1-B3E2-63CEC65140F1}" type="sibTrans" cxnId="{94BEED86-748F-4252-A7FE-CB0EDF01E8CF}">
      <dgm:prSet/>
      <dgm:spPr/>
      <dgm:t>
        <a:bodyPr/>
        <a:lstStyle/>
        <a:p>
          <a:endParaRPr lang="en-US"/>
        </a:p>
      </dgm:t>
    </dgm:pt>
    <dgm:pt modelId="{3B2A9D7E-A396-42C1-97A3-9F055A6A83FD}">
      <dgm:prSet/>
      <dgm:spPr/>
      <dgm:t>
        <a:bodyPr/>
        <a:lstStyle/>
        <a:p>
          <a:r>
            <a:rPr lang="en-US"/>
            <a:t>Lunch Break</a:t>
          </a:r>
        </a:p>
      </dgm:t>
    </dgm:pt>
    <dgm:pt modelId="{0BA123D4-99CE-49FF-A0A1-357D7DD3F7AA}" type="parTrans" cxnId="{7FC3EE0E-0C8F-478A-A0B6-5A243B4ECBC5}">
      <dgm:prSet/>
      <dgm:spPr/>
      <dgm:t>
        <a:bodyPr/>
        <a:lstStyle/>
        <a:p>
          <a:endParaRPr lang="en-US"/>
        </a:p>
      </dgm:t>
    </dgm:pt>
    <dgm:pt modelId="{A5864ED4-6F01-4F3D-B7BA-F3D56679B5BB}" type="sibTrans" cxnId="{7FC3EE0E-0C8F-478A-A0B6-5A243B4ECBC5}">
      <dgm:prSet/>
      <dgm:spPr/>
      <dgm:t>
        <a:bodyPr/>
        <a:lstStyle/>
        <a:p>
          <a:endParaRPr lang="en-US"/>
        </a:p>
      </dgm:t>
    </dgm:pt>
    <dgm:pt modelId="{5A38A05B-EA64-4C39-9C0E-260D8658F580}">
      <dgm:prSet/>
      <dgm:spPr/>
      <dgm:t>
        <a:bodyPr/>
        <a:lstStyle/>
        <a:p>
          <a:r>
            <a:rPr lang="en-US"/>
            <a:t>14:30 – 18:00</a:t>
          </a:r>
        </a:p>
      </dgm:t>
    </dgm:pt>
    <dgm:pt modelId="{4A3C3780-A3F4-4267-8595-3660877A44F9}" type="parTrans" cxnId="{F4C34ADA-EE65-45B2-BF41-E4C29EF6A8B1}">
      <dgm:prSet/>
      <dgm:spPr/>
      <dgm:t>
        <a:bodyPr/>
        <a:lstStyle/>
        <a:p>
          <a:endParaRPr lang="en-US"/>
        </a:p>
      </dgm:t>
    </dgm:pt>
    <dgm:pt modelId="{2C15B174-8830-4702-94F2-3EECF02D53A0}" type="sibTrans" cxnId="{F4C34ADA-EE65-45B2-BF41-E4C29EF6A8B1}">
      <dgm:prSet/>
      <dgm:spPr/>
      <dgm:t>
        <a:bodyPr/>
        <a:lstStyle/>
        <a:p>
          <a:endParaRPr lang="en-US"/>
        </a:p>
      </dgm:t>
    </dgm:pt>
    <dgm:pt modelId="{3EDC113A-7B9E-4EB6-9755-27AF6A7EAD0C}">
      <dgm:prSet/>
      <dgm:spPr/>
      <dgm:t>
        <a:bodyPr/>
        <a:lstStyle/>
        <a:p>
          <a:r>
            <a:rPr lang="en-US"/>
            <a:t>Conference Preparations</a:t>
          </a:r>
        </a:p>
      </dgm:t>
    </dgm:pt>
    <dgm:pt modelId="{58159E42-7196-4ED3-8AF2-A205EA384668}" type="parTrans" cxnId="{04294CD6-67FF-47CA-A4B5-472BE7907357}">
      <dgm:prSet/>
      <dgm:spPr/>
      <dgm:t>
        <a:bodyPr/>
        <a:lstStyle/>
        <a:p>
          <a:endParaRPr lang="en-US"/>
        </a:p>
      </dgm:t>
    </dgm:pt>
    <dgm:pt modelId="{CFD2F3B0-9A45-470B-AEE2-60FD14B197DE}" type="sibTrans" cxnId="{04294CD6-67FF-47CA-A4B5-472BE7907357}">
      <dgm:prSet/>
      <dgm:spPr/>
      <dgm:t>
        <a:bodyPr/>
        <a:lstStyle/>
        <a:p>
          <a:endParaRPr lang="en-US"/>
        </a:p>
      </dgm:t>
    </dgm:pt>
    <dgm:pt modelId="{7D51C727-B148-4C8F-A21A-BAE3D66BCBA5}">
      <dgm:prSet/>
      <dgm:spPr/>
      <dgm:t>
        <a:bodyPr/>
        <a:lstStyle/>
        <a:p>
          <a:r>
            <a:rPr lang="en-US"/>
            <a:t>Dissemination of the Project</a:t>
          </a:r>
        </a:p>
      </dgm:t>
    </dgm:pt>
    <dgm:pt modelId="{FC79A276-5365-4EE7-BC3D-48404D44EBCB}" type="parTrans" cxnId="{D9C7A3E9-2BDF-46E1-BFD8-9D634318C1FB}">
      <dgm:prSet/>
      <dgm:spPr/>
      <dgm:t>
        <a:bodyPr/>
        <a:lstStyle/>
        <a:p>
          <a:endParaRPr lang="en-US"/>
        </a:p>
      </dgm:t>
    </dgm:pt>
    <dgm:pt modelId="{94F4B936-5E61-4D55-B325-649370AADF7D}" type="sibTrans" cxnId="{D9C7A3E9-2BDF-46E1-BFD8-9D634318C1FB}">
      <dgm:prSet/>
      <dgm:spPr/>
      <dgm:t>
        <a:bodyPr/>
        <a:lstStyle/>
        <a:p>
          <a:endParaRPr lang="en-US"/>
        </a:p>
      </dgm:t>
    </dgm:pt>
    <dgm:pt modelId="{4B6638A4-9E7B-4B30-8AF2-C64DE6F6EB4D}">
      <dgm:prSet/>
      <dgm:spPr/>
      <dgm:t>
        <a:bodyPr/>
        <a:lstStyle/>
        <a:p>
          <a:r>
            <a:rPr lang="en-US"/>
            <a:t>Final venue check</a:t>
          </a:r>
        </a:p>
      </dgm:t>
    </dgm:pt>
    <dgm:pt modelId="{7742696D-40E2-4984-9B5C-3277E157DE2D}" type="parTrans" cxnId="{A16D6ECD-FB5E-4A7C-83BE-BE9A40E48879}">
      <dgm:prSet/>
      <dgm:spPr/>
      <dgm:t>
        <a:bodyPr/>
        <a:lstStyle/>
        <a:p>
          <a:endParaRPr lang="en-US"/>
        </a:p>
      </dgm:t>
    </dgm:pt>
    <dgm:pt modelId="{E715596F-A2B7-409D-99AC-7B6FE07AEFCF}" type="sibTrans" cxnId="{A16D6ECD-FB5E-4A7C-83BE-BE9A40E48879}">
      <dgm:prSet/>
      <dgm:spPr/>
      <dgm:t>
        <a:bodyPr/>
        <a:lstStyle/>
        <a:p>
          <a:endParaRPr lang="en-US"/>
        </a:p>
      </dgm:t>
    </dgm:pt>
    <dgm:pt modelId="{1CF0AE23-EB30-854C-BCAA-E3EFC12E3063}" type="pres">
      <dgm:prSet presAssocID="{E9661BDA-0CFC-48AA-891D-B2DEA0FAF071}" presName="root" presStyleCnt="0">
        <dgm:presLayoutVars>
          <dgm:chMax/>
          <dgm:chPref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FCAF315-FA1A-5240-8AF6-4EAFB5F5ED7F}" type="pres">
      <dgm:prSet presAssocID="{E9661BDA-0CFC-48AA-891D-B2DEA0FAF071}" presName="divider" presStyleLbl="fgAcc1" presStyleIdx="0" presStyleCnt="7"/>
      <dgm:spPr/>
    </dgm:pt>
    <dgm:pt modelId="{BB11DBC2-8AC0-AC4E-A0BA-E5F13ED4A743}" type="pres">
      <dgm:prSet presAssocID="{E9661BDA-0CFC-48AA-891D-B2DEA0FAF071}" presName="nodes" presStyleCnt="0">
        <dgm:presLayoutVars>
          <dgm:chMax/>
          <dgm:chPref/>
          <dgm:animLvl val="lvl"/>
        </dgm:presLayoutVars>
      </dgm:prSet>
      <dgm:spPr/>
    </dgm:pt>
    <dgm:pt modelId="{8A329993-FB8D-044E-BD75-45F1BC9A679F}" type="pres">
      <dgm:prSet presAssocID="{B9F64830-FF8C-4A87-9D77-8B7DB0E1BC75}" presName="composite" presStyleCnt="0"/>
      <dgm:spPr/>
    </dgm:pt>
    <dgm:pt modelId="{1CAE05DA-0705-5E41-AC3A-05F0A6DD7B23}" type="pres">
      <dgm:prSet presAssocID="{B9F64830-FF8C-4A87-9D77-8B7DB0E1BC75}" presName="ConnectorPoint" presStyleLbl="lnNode1" presStyleIdx="0" presStyleCnt="6"/>
      <dgm:spPr/>
    </dgm:pt>
    <dgm:pt modelId="{8D0656BB-9095-8D4E-A429-9FA1D900F9BE}" type="pres">
      <dgm:prSet presAssocID="{B9F64830-FF8C-4A87-9D77-8B7DB0E1BC75}" presName="DropPinPlaceHolder" presStyleCnt="0"/>
      <dgm:spPr/>
    </dgm:pt>
    <dgm:pt modelId="{14061898-DD7D-FE42-AD32-B10B76813514}" type="pres">
      <dgm:prSet presAssocID="{B9F64830-FF8C-4A87-9D77-8B7DB0E1BC75}" presName="DropPin" presStyleLbl="alignNode1" presStyleIdx="0" presStyleCnt="6"/>
      <dgm:spPr/>
    </dgm:pt>
    <dgm:pt modelId="{A2D0EF69-FFBF-3541-9587-C3E850334F9D}" type="pres">
      <dgm:prSet presAssocID="{B9F64830-FF8C-4A87-9D77-8B7DB0E1BC75}" presName="Ellipse" presStyleLbl="fgAcc1" presStyleIdx="1" presStyleCnt="7"/>
      <dgm:spPr/>
    </dgm:pt>
    <dgm:pt modelId="{48A8A75F-ED24-DF4C-90B4-3D3F38E909A8}" type="pres">
      <dgm:prSet presAssocID="{B9F64830-FF8C-4A87-9D77-8B7DB0E1BC75}" presName="L2TextContainer" presStyleLbl="revTx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A2F9F-D2AF-3146-841D-76BECE44C09D}" type="pres">
      <dgm:prSet presAssocID="{B9F64830-FF8C-4A87-9D77-8B7DB0E1BC75}" presName="L1TextContainer" presStyleLbl="revTx" presStyleIdx="1" presStyleCnt="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76C07-F131-E44B-90C1-4D0776B94FAB}" type="pres">
      <dgm:prSet presAssocID="{B9F64830-FF8C-4A87-9D77-8B7DB0E1BC75}" presName="ConnectLine" presStyleLbl="sibTrans1D1" presStyleIdx="0" presStyleCnt="6"/>
      <dgm:spPr/>
    </dgm:pt>
    <dgm:pt modelId="{EAAAF4A8-A5F0-EF45-B51D-8A74F20C9684}" type="pres">
      <dgm:prSet presAssocID="{B9F64830-FF8C-4A87-9D77-8B7DB0E1BC75}" presName="EmptyPlaceHolder" presStyleCnt="0"/>
      <dgm:spPr/>
    </dgm:pt>
    <dgm:pt modelId="{5D20D586-0CE8-984B-890A-A264A0BF3CAF}" type="pres">
      <dgm:prSet presAssocID="{72B2994C-6248-4A74-857A-831ED15AE2D2}" presName="spaceBetweenRectangles" presStyleCnt="0"/>
      <dgm:spPr/>
    </dgm:pt>
    <dgm:pt modelId="{F71A5F54-8F06-9849-8B4D-96CF4CBD8F61}" type="pres">
      <dgm:prSet presAssocID="{57514BAF-7100-4A09-AD17-D1622AC8913D}" presName="composite" presStyleCnt="0"/>
      <dgm:spPr/>
    </dgm:pt>
    <dgm:pt modelId="{25BCCFBF-634B-AD43-8646-3B564E593729}" type="pres">
      <dgm:prSet presAssocID="{57514BAF-7100-4A09-AD17-D1622AC8913D}" presName="ConnectorPoint" presStyleLbl="lnNode1" presStyleIdx="1" presStyleCnt="6"/>
      <dgm:spPr/>
    </dgm:pt>
    <dgm:pt modelId="{D9A6F185-2447-A047-A4F0-44B81B427F85}" type="pres">
      <dgm:prSet presAssocID="{57514BAF-7100-4A09-AD17-D1622AC8913D}" presName="DropPinPlaceHolder" presStyleCnt="0"/>
      <dgm:spPr/>
    </dgm:pt>
    <dgm:pt modelId="{9970A6FC-BA52-214E-A315-100E042FAE0F}" type="pres">
      <dgm:prSet presAssocID="{57514BAF-7100-4A09-AD17-D1622AC8913D}" presName="DropPin" presStyleLbl="alignNode1" presStyleIdx="1" presStyleCnt="6"/>
      <dgm:spPr/>
    </dgm:pt>
    <dgm:pt modelId="{F08BA108-A3FE-4043-9099-913EA419CC1E}" type="pres">
      <dgm:prSet presAssocID="{57514BAF-7100-4A09-AD17-D1622AC8913D}" presName="Ellipse" presStyleLbl="fgAcc1" presStyleIdx="2" presStyleCnt="7"/>
      <dgm:spPr/>
    </dgm:pt>
    <dgm:pt modelId="{A78D5621-7738-CA4C-934A-85F9E0613B84}" type="pres">
      <dgm:prSet presAssocID="{57514BAF-7100-4A09-AD17-D1622AC8913D}" presName="L2TextContainer" presStyleLbl="revTx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3822F-9431-B745-83CB-90EBA6CAAD4A}" type="pres">
      <dgm:prSet presAssocID="{57514BAF-7100-4A09-AD17-D1622AC8913D}" presName="L1TextContainer" presStyleLbl="revTx" presStyleIdx="3" presStyleCnt="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A5E87-2898-D746-88CA-6648B2CC9BC8}" type="pres">
      <dgm:prSet presAssocID="{57514BAF-7100-4A09-AD17-D1622AC8913D}" presName="ConnectLine" presStyleLbl="sibTrans1D1" presStyleIdx="1" presStyleCnt="6"/>
      <dgm:spPr/>
    </dgm:pt>
    <dgm:pt modelId="{77E53E3A-5175-9044-9CA1-07DB25DFFBAE}" type="pres">
      <dgm:prSet presAssocID="{57514BAF-7100-4A09-AD17-D1622AC8913D}" presName="EmptyPlaceHolder" presStyleCnt="0"/>
      <dgm:spPr/>
    </dgm:pt>
    <dgm:pt modelId="{6FA1AFFB-E230-9344-B4BB-4A03F9FA8F8F}" type="pres">
      <dgm:prSet presAssocID="{1160CEB1-3027-41B1-BCEF-265D049B6CE0}" presName="spaceBetweenRectangles" presStyleCnt="0"/>
      <dgm:spPr/>
    </dgm:pt>
    <dgm:pt modelId="{53DD2EC4-B98D-324B-AA08-7A2F07C2E258}" type="pres">
      <dgm:prSet presAssocID="{A69E2620-C420-408A-AE3D-A68AB621CD06}" presName="composite" presStyleCnt="0"/>
      <dgm:spPr/>
    </dgm:pt>
    <dgm:pt modelId="{D6EF63C1-E0EF-6845-A1D1-AEE3CBDEE5CC}" type="pres">
      <dgm:prSet presAssocID="{A69E2620-C420-408A-AE3D-A68AB621CD06}" presName="ConnectorPoint" presStyleLbl="lnNode1" presStyleIdx="2" presStyleCnt="6"/>
      <dgm:spPr/>
    </dgm:pt>
    <dgm:pt modelId="{C7B2B273-E712-094F-8D68-AC2A9C7C5031}" type="pres">
      <dgm:prSet presAssocID="{A69E2620-C420-408A-AE3D-A68AB621CD06}" presName="DropPinPlaceHolder" presStyleCnt="0"/>
      <dgm:spPr/>
    </dgm:pt>
    <dgm:pt modelId="{921AF237-823E-3B42-BD4F-69A278443245}" type="pres">
      <dgm:prSet presAssocID="{A69E2620-C420-408A-AE3D-A68AB621CD06}" presName="DropPin" presStyleLbl="alignNode1" presStyleIdx="2" presStyleCnt="6"/>
      <dgm:spPr/>
    </dgm:pt>
    <dgm:pt modelId="{2138C994-036F-6946-9E9F-A01785F5B7BB}" type="pres">
      <dgm:prSet presAssocID="{A69E2620-C420-408A-AE3D-A68AB621CD06}" presName="Ellipse" presStyleLbl="fgAcc1" presStyleIdx="3" presStyleCnt="7"/>
      <dgm:spPr/>
    </dgm:pt>
    <dgm:pt modelId="{EF528ACE-BC7E-B549-AF61-6E8CB3357DDC}" type="pres">
      <dgm:prSet presAssocID="{A69E2620-C420-408A-AE3D-A68AB621CD06}" presName="L2TextContainer" presStyleLbl="revTx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8EFC3-3171-274D-B79F-4D0EE4E0D94E}" type="pres">
      <dgm:prSet presAssocID="{A69E2620-C420-408A-AE3D-A68AB621CD06}" presName="L1TextContainer" presStyleLbl="revTx" presStyleIdx="5" presStyleCnt="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5DF0F-65E8-1649-B9AB-765061AFC473}" type="pres">
      <dgm:prSet presAssocID="{A69E2620-C420-408A-AE3D-A68AB621CD06}" presName="ConnectLine" presStyleLbl="sibTrans1D1" presStyleIdx="2" presStyleCnt="6"/>
      <dgm:spPr/>
    </dgm:pt>
    <dgm:pt modelId="{53DEF587-52FF-3C40-8A28-C9DEF8B314EE}" type="pres">
      <dgm:prSet presAssocID="{A69E2620-C420-408A-AE3D-A68AB621CD06}" presName="EmptyPlaceHolder" presStyleCnt="0"/>
      <dgm:spPr/>
    </dgm:pt>
    <dgm:pt modelId="{A70AA35B-363E-1246-9578-6793B364A2FF}" type="pres">
      <dgm:prSet presAssocID="{1AE9F071-88FD-494E-BF92-F83D1C2CCC40}" presName="spaceBetweenRectangles" presStyleCnt="0"/>
      <dgm:spPr/>
    </dgm:pt>
    <dgm:pt modelId="{CFFD0B39-7C3C-C74B-8055-1D0E6B1CBB73}" type="pres">
      <dgm:prSet presAssocID="{A8DCBABB-E65F-46BE-A3CC-22CD7F128B9A}" presName="composite" presStyleCnt="0"/>
      <dgm:spPr/>
    </dgm:pt>
    <dgm:pt modelId="{089FF92E-9B2B-304B-BE36-426A7D5B65F0}" type="pres">
      <dgm:prSet presAssocID="{A8DCBABB-E65F-46BE-A3CC-22CD7F128B9A}" presName="ConnectorPoint" presStyleLbl="lnNode1" presStyleIdx="3" presStyleCnt="6"/>
      <dgm:spPr/>
    </dgm:pt>
    <dgm:pt modelId="{4BA34CAD-78D7-024B-BD9D-EEDA608F50C1}" type="pres">
      <dgm:prSet presAssocID="{A8DCBABB-E65F-46BE-A3CC-22CD7F128B9A}" presName="DropPinPlaceHolder" presStyleCnt="0"/>
      <dgm:spPr/>
    </dgm:pt>
    <dgm:pt modelId="{6E9B8E70-41A7-D84E-8786-E78476827643}" type="pres">
      <dgm:prSet presAssocID="{A8DCBABB-E65F-46BE-A3CC-22CD7F128B9A}" presName="DropPin" presStyleLbl="alignNode1" presStyleIdx="3" presStyleCnt="6"/>
      <dgm:spPr/>
    </dgm:pt>
    <dgm:pt modelId="{51AFD4B6-85B1-7440-B157-F38B2C2D0B9F}" type="pres">
      <dgm:prSet presAssocID="{A8DCBABB-E65F-46BE-A3CC-22CD7F128B9A}" presName="Ellipse" presStyleLbl="fgAcc1" presStyleIdx="4" presStyleCnt="7"/>
      <dgm:spPr/>
    </dgm:pt>
    <dgm:pt modelId="{75459F94-F198-DE42-9D96-E5223B8B117D}" type="pres">
      <dgm:prSet presAssocID="{A8DCBABB-E65F-46BE-A3CC-22CD7F128B9A}" presName="L2TextContainer" presStyleLbl="revTx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6BF94-D290-9341-BE39-7AA78BFE4CD4}" type="pres">
      <dgm:prSet presAssocID="{A8DCBABB-E65F-46BE-A3CC-22CD7F128B9A}" presName="L1TextContainer" presStyleLbl="revTx" presStyleIdx="7" presStyleCnt="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4FFDC-5420-B845-9E1A-B8E559065E76}" type="pres">
      <dgm:prSet presAssocID="{A8DCBABB-E65F-46BE-A3CC-22CD7F128B9A}" presName="ConnectLine" presStyleLbl="sibTrans1D1" presStyleIdx="3" presStyleCnt="6"/>
      <dgm:spPr/>
    </dgm:pt>
    <dgm:pt modelId="{0C1D42F3-2D29-6744-9BD0-F1AC20676935}" type="pres">
      <dgm:prSet presAssocID="{A8DCBABB-E65F-46BE-A3CC-22CD7F128B9A}" presName="EmptyPlaceHolder" presStyleCnt="0"/>
      <dgm:spPr/>
    </dgm:pt>
    <dgm:pt modelId="{2BA41D4C-CE78-8A4F-84AC-0E06C671B6F9}" type="pres">
      <dgm:prSet presAssocID="{E7EDF195-2BB5-4521-9B64-D0FD06725FDB}" presName="spaceBetweenRectangles" presStyleCnt="0"/>
      <dgm:spPr/>
    </dgm:pt>
    <dgm:pt modelId="{05A543E9-B635-4A42-AFB6-39C21B8339F4}" type="pres">
      <dgm:prSet presAssocID="{2BC4F015-8E30-4E22-907A-2CC351C4948F}" presName="composite" presStyleCnt="0"/>
      <dgm:spPr/>
    </dgm:pt>
    <dgm:pt modelId="{40EA9886-027F-1843-9DA2-39D5913C2EDA}" type="pres">
      <dgm:prSet presAssocID="{2BC4F015-8E30-4E22-907A-2CC351C4948F}" presName="ConnectorPoint" presStyleLbl="lnNode1" presStyleIdx="4" presStyleCnt="6"/>
      <dgm:spPr/>
    </dgm:pt>
    <dgm:pt modelId="{5D11A286-9C02-9C47-B4D8-9C57EE6BDA10}" type="pres">
      <dgm:prSet presAssocID="{2BC4F015-8E30-4E22-907A-2CC351C4948F}" presName="DropPinPlaceHolder" presStyleCnt="0"/>
      <dgm:spPr/>
    </dgm:pt>
    <dgm:pt modelId="{758E8F57-AF3F-F548-AF8E-8A630355B374}" type="pres">
      <dgm:prSet presAssocID="{2BC4F015-8E30-4E22-907A-2CC351C4948F}" presName="DropPin" presStyleLbl="alignNode1" presStyleIdx="4" presStyleCnt="6"/>
      <dgm:spPr/>
    </dgm:pt>
    <dgm:pt modelId="{AF47423E-7AF6-E149-9B05-8456A0BE8499}" type="pres">
      <dgm:prSet presAssocID="{2BC4F015-8E30-4E22-907A-2CC351C4948F}" presName="Ellipse" presStyleLbl="fgAcc1" presStyleIdx="5" presStyleCnt="7"/>
      <dgm:spPr/>
    </dgm:pt>
    <dgm:pt modelId="{D2C044A5-7648-5E4D-8FE2-FFD08F54E9E0}" type="pres">
      <dgm:prSet presAssocID="{2BC4F015-8E30-4E22-907A-2CC351C4948F}" presName="L2TextContainer" presStyleLbl="revTx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AF11A-645E-6344-8452-821A1227F95B}" type="pres">
      <dgm:prSet presAssocID="{2BC4F015-8E30-4E22-907A-2CC351C4948F}" presName="L1TextContainer" presStyleLbl="revTx" presStyleIdx="9" presStyleCnt="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12C39-EB0B-DF40-82B8-35AE4E79CB38}" type="pres">
      <dgm:prSet presAssocID="{2BC4F015-8E30-4E22-907A-2CC351C4948F}" presName="ConnectLine" presStyleLbl="sibTrans1D1" presStyleIdx="4" presStyleCnt="6"/>
      <dgm:spPr/>
    </dgm:pt>
    <dgm:pt modelId="{C3E93CE7-05A1-994F-82B1-2456DF681DC5}" type="pres">
      <dgm:prSet presAssocID="{2BC4F015-8E30-4E22-907A-2CC351C4948F}" presName="EmptyPlaceHolder" presStyleCnt="0"/>
      <dgm:spPr/>
    </dgm:pt>
    <dgm:pt modelId="{35B6A57B-E23C-B048-AF0A-4648695A5E30}" type="pres">
      <dgm:prSet presAssocID="{01A7020E-B4DE-46A1-B3E2-63CEC65140F1}" presName="spaceBetweenRectangles" presStyleCnt="0"/>
      <dgm:spPr/>
    </dgm:pt>
    <dgm:pt modelId="{D675D379-1D8B-D04D-AA8D-D8BCB71A9FF8}" type="pres">
      <dgm:prSet presAssocID="{5A38A05B-EA64-4C39-9C0E-260D8658F580}" presName="composite" presStyleCnt="0"/>
      <dgm:spPr/>
    </dgm:pt>
    <dgm:pt modelId="{6676D794-2F15-9B4C-9E88-C3C37DF75FBC}" type="pres">
      <dgm:prSet presAssocID="{5A38A05B-EA64-4C39-9C0E-260D8658F580}" presName="ConnectorPoint" presStyleLbl="lnNode1" presStyleIdx="5" presStyleCnt="6"/>
      <dgm:spPr/>
    </dgm:pt>
    <dgm:pt modelId="{47145104-9112-A040-A452-41EFE114B490}" type="pres">
      <dgm:prSet presAssocID="{5A38A05B-EA64-4C39-9C0E-260D8658F580}" presName="DropPinPlaceHolder" presStyleCnt="0"/>
      <dgm:spPr/>
    </dgm:pt>
    <dgm:pt modelId="{1C6471A2-EA50-9E42-B3DF-99732F82AE18}" type="pres">
      <dgm:prSet presAssocID="{5A38A05B-EA64-4C39-9C0E-260D8658F580}" presName="DropPin" presStyleLbl="alignNode1" presStyleIdx="5" presStyleCnt="6"/>
      <dgm:spPr/>
    </dgm:pt>
    <dgm:pt modelId="{E9E3968D-9F57-6147-A444-69462432048B}" type="pres">
      <dgm:prSet presAssocID="{5A38A05B-EA64-4C39-9C0E-260D8658F580}" presName="Ellipse" presStyleLbl="fgAcc1" presStyleIdx="6" presStyleCnt="7"/>
      <dgm:spPr/>
    </dgm:pt>
    <dgm:pt modelId="{575D9D2A-7253-AC44-9087-DB44B5AD0450}" type="pres">
      <dgm:prSet presAssocID="{5A38A05B-EA64-4C39-9C0E-260D8658F580}" presName="L2TextContainer" presStyleLbl="revTx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0E406-0087-134B-B36C-7893650036A4}" type="pres">
      <dgm:prSet presAssocID="{5A38A05B-EA64-4C39-9C0E-260D8658F580}" presName="L1TextContainer" presStyleLbl="revTx" presStyleIdx="11" presStyleCnt="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BB119-9CEA-244F-A3E1-3581E782D071}" type="pres">
      <dgm:prSet presAssocID="{5A38A05B-EA64-4C39-9C0E-260D8658F580}" presName="ConnectLine" presStyleLbl="sibTrans1D1" presStyleIdx="5" presStyleCnt="6"/>
      <dgm:spPr/>
    </dgm:pt>
    <dgm:pt modelId="{F7349E5A-7F73-7245-9E86-9E7764D5B9B3}" type="pres">
      <dgm:prSet presAssocID="{5A38A05B-EA64-4C39-9C0E-260D8658F580}" presName="EmptyPlaceHolder" presStyleCnt="0"/>
      <dgm:spPr/>
    </dgm:pt>
  </dgm:ptLst>
  <dgm:cxnLst>
    <dgm:cxn modelId="{EC4F740F-46E4-4726-AA1E-5FDC35D99827}" srcId="{F98DC5D6-1AE4-4342-9956-CEEFEBA7697F}" destId="{7D332846-19A5-4118-BABA-B504597D7598}" srcOrd="0" destOrd="0" parTransId="{A4165642-29DB-4943-979A-B2FE733C0754}" sibTransId="{F8F66480-1F66-4487-B7FD-E29D0996E6D1}"/>
    <dgm:cxn modelId="{8443D544-9841-43E8-93AD-4C59EA469723}" srcId="{F98DC5D6-1AE4-4342-9956-CEEFEBA7697F}" destId="{92D3C2C9-200A-4B8A-B0C9-7F791E8B5DE2}" srcOrd="4" destOrd="0" parTransId="{26E7E15E-8F19-49EA-ADB0-7CC8C6A09032}" sibTransId="{1C772AD1-6855-4062-8D4F-1DB36A63AA4C}"/>
    <dgm:cxn modelId="{94BEED86-748F-4252-A7FE-CB0EDF01E8CF}" srcId="{E9661BDA-0CFC-48AA-891D-B2DEA0FAF071}" destId="{2BC4F015-8E30-4E22-907A-2CC351C4948F}" srcOrd="4" destOrd="0" parTransId="{A2E05211-9166-4F00-8665-C18724C11CEB}" sibTransId="{01A7020E-B4DE-46A1-B3E2-63CEC65140F1}"/>
    <dgm:cxn modelId="{A5CD2E85-21CF-4D4A-A960-5E2FDE1DAB0E}" type="presOf" srcId="{92D3C2C9-200A-4B8A-B0C9-7F791E8B5DE2}" destId="{A78D5621-7738-CA4C-934A-85F9E0613B84}" srcOrd="0" destOrd="5" presId="urn:microsoft.com/office/officeart/2017/3/layout/DropPinTimeline"/>
    <dgm:cxn modelId="{BF4B705A-2271-48E3-A43A-496BF86B9AD3}" srcId="{E9661BDA-0CFC-48AA-891D-B2DEA0FAF071}" destId="{57514BAF-7100-4A09-AD17-D1622AC8913D}" srcOrd="1" destOrd="0" parTransId="{852D0F14-DBDA-4B6D-B236-990063503827}" sibTransId="{1160CEB1-3027-41B1-BCEF-265D049B6CE0}"/>
    <dgm:cxn modelId="{F4DD796B-925B-41CF-8F97-B7009141FC1E}" srcId="{E9661BDA-0CFC-48AA-891D-B2DEA0FAF071}" destId="{A69E2620-C420-408A-AE3D-A68AB621CD06}" srcOrd="2" destOrd="0" parTransId="{74336F1F-A858-4EC7-808D-0B9868259FE5}" sibTransId="{1AE9F071-88FD-494E-BF92-F83D1C2CCC40}"/>
    <dgm:cxn modelId="{75190688-7859-FB40-9780-37F528450E40}" type="presOf" srcId="{2BC4F015-8E30-4E22-907A-2CC351C4948F}" destId="{839AF11A-645E-6344-8452-821A1227F95B}" srcOrd="0" destOrd="0" presId="urn:microsoft.com/office/officeart/2017/3/layout/DropPinTimeline"/>
    <dgm:cxn modelId="{117B2F1E-9C2A-4210-8E28-134CF2325807}" srcId="{E9661BDA-0CFC-48AA-891D-B2DEA0FAF071}" destId="{A8DCBABB-E65F-46BE-A3CC-22CD7F128B9A}" srcOrd="3" destOrd="0" parTransId="{9717548C-2EAC-4CAE-88C0-7E873E57A503}" sibTransId="{E7EDF195-2BB5-4521-9B64-D0FD06725FDB}"/>
    <dgm:cxn modelId="{BB4AB492-5E49-734E-B114-B1FF7183DA9B}" type="presOf" srcId="{E9661BDA-0CFC-48AA-891D-B2DEA0FAF071}" destId="{1CF0AE23-EB30-854C-BCAA-E3EFC12E3063}" srcOrd="0" destOrd="0" presId="urn:microsoft.com/office/officeart/2017/3/layout/DropPinTimeline"/>
    <dgm:cxn modelId="{A16D6ECD-FB5E-4A7C-83BE-BE9A40E48879}" srcId="{3EDC113A-7B9E-4EB6-9755-27AF6A7EAD0C}" destId="{4B6638A4-9E7B-4B30-8AF2-C64DE6F6EB4D}" srcOrd="1" destOrd="0" parTransId="{7742696D-40E2-4984-9B5C-3277E157DE2D}" sibTransId="{E715596F-A2B7-409D-99AC-7B6FE07AEFCF}"/>
    <dgm:cxn modelId="{DA2C20B4-C17D-4324-A52A-A510C5A5161C}" srcId="{F98DC5D6-1AE4-4342-9956-CEEFEBA7697F}" destId="{9DE0E2EC-DC8C-4F33-A412-7E1717F63FDF}" srcOrd="1" destOrd="0" parTransId="{B6D7EF09-AC87-465F-A24A-A293C978D341}" sibTransId="{5EC1C93E-1AE9-4828-B3A1-E22644FFD1FB}"/>
    <dgm:cxn modelId="{4836EDF6-504E-B742-971A-B04105A57D91}" type="presOf" srcId="{B9F64830-FF8C-4A87-9D77-8B7DB0E1BC75}" destId="{D3FA2F9F-D2AF-3146-841D-76BECE44C09D}" srcOrd="0" destOrd="0" presId="urn:microsoft.com/office/officeart/2017/3/layout/DropPinTimeline"/>
    <dgm:cxn modelId="{D9C7A3E9-2BDF-46E1-BFD8-9D634318C1FB}" srcId="{3EDC113A-7B9E-4EB6-9755-27AF6A7EAD0C}" destId="{7D51C727-B148-4C8F-A21A-BAE3D66BCBA5}" srcOrd="0" destOrd="0" parTransId="{FC79A276-5365-4EE7-BC3D-48404D44EBCB}" sibTransId="{94F4B936-5E61-4D55-B325-649370AADF7D}"/>
    <dgm:cxn modelId="{332405DA-93E4-49AF-B15B-07B5AAC6ADD9}" srcId="{A8DCBABB-E65F-46BE-A3CC-22CD7F128B9A}" destId="{F0EF75F7-C96B-4AB1-86AC-7BE02071C1B8}" srcOrd="0" destOrd="0" parTransId="{F943D6D3-4E5A-428E-A5CF-C137FE019661}" sibTransId="{64729299-74A4-4CA1-BDAE-B7B03E360367}"/>
    <dgm:cxn modelId="{3A350BC8-CFB1-3C42-B63D-2A894A299F6A}" type="presOf" srcId="{A69E2620-C420-408A-AE3D-A68AB621CD06}" destId="{8048EFC3-3171-274D-B79F-4D0EE4E0D94E}" srcOrd="0" destOrd="0" presId="urn:microsoft.com/office/officeart/2017/3/layout/DropPinTimeline"/>
    <dgm:cxn modelId="{04294CD6-67FF-47CA-A4B5-472BE7907357}" srcId="{5A38A05B-EA64-4C39-9C0E-260D8658F580}" destId="{3EDC113A-7B9E-4EB6-9755-27AF6A7EAD0C}" srcOrd="0" destOrd="0" parTransId="{58159E42-7196-4ED3-8AF2-A205EA384668}" sibTransId="{CFD2F3B0-9A45-470B-AEE2-60FD14B197DE}"/>
    <dgm:cxn modelId="{D2CF682A-C389-7C44-BE24-9B6505FEF65D}" type="presOf" srcId="{8DD71CD8-320D-4F78-B9DD-AD04555AC5D6}" destId="{A78D5621-7738-CA4C-934A-85F9E0613B84}" srcOrd="0" destOrd="3" presId="urn:microsoft.com/office/officeart/2017/3/layout/DropPinTimeline"/>
    <dgm:cxn modelId="{31A80717-A280-47AD-8979-B6556CC4D05E}" srcId="{F98DC5D6-1AE4-4342-9956-CEEFEBA7697F}" destId="{DAFA5BD8-1F4D-4FAD-8C8C-F0828DF6DCFC}" srcOrd="3" destOrd="0" parTransId="{98B60366-CE16-4F08-95F8-22C35A7FC0BF}" sibTransId="{CF4D3088-B5D5-419F-9F98-E6F61BC2108A}"/>
    <dgm:cxn modelId="{AE7758FE-BBB5-449B-93E8-EDB91A686DFC}" srcId="{F98DC5D6-1AE4-4342-9956-CEEFEBA7697F}" destId="{8DD71CD8-320D-4F78-B9DD-AD04555AC5D6}" srcOrd="2" destOrd="0" parTransId="{72966220-7EB1-4B4C-86F7-7A0F6CC5AA9C}" sibTransId="{ABFE1320-E807-48DD-A2D1-2D11E4C0AE70}"/>
    <dgm:cxn modelId="{75B9436B-8E10-4600-9B6E-69BA3B3C83AE}" srcId="{B9F64830-FF8C-4A87-9D77-8B7DB0E1BC75}" destId="{55CBD24C-886D-47E4-9ED7-6E8223A5B3AD}" srcOrd="0" destOrd="0" parTransId="{06A158DB-886B-48FA-B00B-E046BFEDABC4}" sibTransId="{33BF4427-1CF1-4979-B6D7-ADEAE8C26335}"/>
    <dgm:cxn modelId="{3A5B9B7C-F2DD-3042-BCE1-532130729401}" type="presOf" srcId="{7D332846-19A5-4118-BABA-B504597D7598}" destId="{A78D5621-7738-CA4C-934A-85F9E0613B84}" srcOrd="0" destOrd="1" presId="urn:microsoft.com/office/officeart/2017/3/layout/DropPinTimeline"/>
    <dgm:cxn modelId="{680337F2-8105-4901-B31F-491D67B77630}" srcId="{E9661BDA-0CFC-48AA-891D-B2DEA0FAF071}" destId="{B9F64830-FF8C-4A87-9D77-8B7DB0E1BC75}" srcOrd="0" destOrd="0" parTransId="{1E209C6C-45CC-4D58-9321-A02F2A341663}" sibTransId="{72B2994C-6248-4A74-857A-831ED15AE2D2}"/>
    <dgm:cxn modelId="{556A3D50-AE9D-AA47-93BD-BCB5D12E666E}" type="presOf" srcId="{3B2A9D7E-A396-42C1-97A3-9F055A6A83FD}" destId="{D2C044A5-7648-5E4D-8FE2-FFD08F54E9E0}" srcOrd="0" destOrd="0" presId="urn:microsoft.com/office/officeart/2017/3/layout/DropPinTimeline"/>
    <dgm:cxn modelId="{E5A677AD-FA1D-034F-8CE4-97292474B093}" type="presOf" srcId="{9DE0E2EC-DC8C-4F33-A412-7E1717F63FDF}" destId="{A78D5621-7738-CA4C-934A-85F9E0613B84}" srcOrd="0" destOrd="2" presId="urn:microsoft.com/office/officeart/2017/3/layout/DropPinTimeline"/>
    <dgm:cxn modelId="{E9AD4E99-BE39-4975-8EB2-E6A16DD1AD03}" srcId="{A69E2620-C420-408A-AE3D-A68AB621CD06}" destId="{BC6535D6-9565-4A95-AF59-D7DE3B4645C8}" srcOrd="0" destOrd="0" parTransId="{6E39E8F2-69EC-4963-BF31-41777C210A9D}" sibTransId="{CC4B7517-483E-453C-8C62-0C981A1C8AC1}"/>
    <dgm:cxn modelId="{63029529-1F4C-B24F-833C-ABAAA43FF9B1}" type="presOf" srcId="{BC6535D6-9565-4A95-AF59-D7DE3B4645C8}" destId="{EF528ACE-BC7E-B549-AF61-6E8CB3357DDC}" srcOrd="0" destOrd="0" presId="urn:microsoft.com/office/officeart/2017/3/layout/DropPinTimeline"/>
    <dgm:cxn modelId="{57F21AC8-DA0E-714B-87BA-55607AE37086}" type="presOf" srcId="{7D51C727-B148-4C8F-A21A-BAE3D66BCBA5}" destId="{575D9D2A-7253-AC44-9087-DB44B5AD0450}" srcOrd="0" destOrd="1" presId="urn:microsoft.com/office/officeart/2017/3/layout/DropPinTimeline"/>
    <dgm:cxn modelId="{4EB78A73-63A4-7F4D-979C-C037CCB03B46}" type="presOf" srcId="{5A38A05B-EA64-4C39-9C0E-260D8658F580}" destId="{9820E406-0087-134B-B36C-7893650036A4}" srcOrd="0" destOrd="0" presId="urn:microsoft.com/office/officeart/2017/3/layout/DropPinTimeline"/>
    <dgm:cxn modelId="{BE03B681-1A1F-B64D-8787-CC46AC55CD60}" type="presOf" srcId="{F0EF75F7-C96B-4AB1-86AC-7BE02071C1B8}" destId="{75459F94-F198-DE42-9D96-E5223B8B117D}" srcOrd="0" destOrd="0" presId="urn:microsoft.com/office/officeart/2017/3/layout/DropPinTimeline"/>
    <dgm:cxn modelId="{A57C6799-4E63-9D47-8603-A0A4FB413F51}" type="presOf" srcId="{DAFA5BD8-1F4D-4FAD-8C8C-F0828DF6DCFC}" destId="{A78D5621-7738-CA4C-934A-85F9E0613B84}" srcOrd="0" destOrd="4" presId="urn:microsoft.com/office/officeart/2017/3/layout/DropPinTimeline"/>
    <dgm:cxn modelId="{F09C75EB-0849-0148-BF78-6778C6B10D80}" type="presOf" srcId="{55CBD24C-886D-47E4-9ED7-6E8223A5B3AD}" destId="{48A8A75F-ED24-DF4C-90B4-3D3F38E909A8}" srcOrd="0" destOrd="0" presId="urn:microsoft.com/office/officeart/2017/3/layout/DropPinTimeline"/>
    <dgm:cxn modelId="{D2536539-76AC-D244-BBA1-D229743E7359}" type="presOf" srcId="{57514BAF-7100-4A09-AD17-D1622AC8913D}" destId="{AE53822F-9431-B745-83CB-90EBA6CAAD4A}" srcOrd="0" destOrd="0" presId="urn:microsoft.com/office/officeart/2017/3/layout/DropPinTimeline"/>
    <dgm:cxn modelId="{266EF6D5-233E-6C4C-857C-CA0E479DF189}" type="presOf" srcId="{A8DCBABB-E65F-46BE-A3CC-22CD7F128B9A}" destId="{3836BF94-D290-9341-BE39-7AA78BFE4CD4}" srcOrd="0" destOrd="0" presId="urn:microsoft.com/office/officeart/2017/3/layout/DropPinTimeline"/>
    <dgm:cxn modelId="{C62068FD-4594-3444-9642-3B606A157724}" type="presOf" srcId="{4B6638A4-9E7B-4B30-8AF2-C64DE6F6EB4D}" destId="{575D9D2A-7253-AC44-9087-DB44B5AD0450}" srcOrd="0" destOrd="2" presId="urn:microsoft.com/office/officeart/2017/3/layout/DropPinTimeline"/>
    <dgm:cxn modelId="{7FC3EE0E-0C8F-478A-A0B6-5A243B4ECBC5}" srcId="{2BC4F015-8E30-4E22-907A-2CC351C4948F}" destId="{3B2A9D7E-A396-42C1-97A3-9F055A6A83FD}" srcOrd="0" destOrd="0" parTransId="{0BA123D4-99CE-49FF-A0A1-357D7DD3F7AA}" sibTransId="{A5864ED4-6F01-4F3D-B7BA-F3D56679B5BB}"/>
    <dgm:cxn modelId="{F4C34ADA-EE65-45B2-BF41-E4C29EF6A8B1}" srcId="{E9661BDA-0CFC-48AA-891D-B2DEA0FAF071}" destId="{5A38A05B-EA64-4C39-9C0E-260D8658F580}" srcOrd="5" destOrd="0" parTransId="{4A3C3780-A3F4-4267-8595-3660877A44F9}" sibTransId="{2C15B174-8830-4702-94F2-3EECF02D53A0}"/>
    <dgm:cxn modelId="{2DD9F88B-8BE5-8F41-9C60-518BDF5CF11D}" type="presOf" srcId="{F98DC5D6-1AE4-4342-9956-CEEFEBA7697F}" destId="{A78D5621-7738-CA4C-934A-85F9E0613B84}" srcOrd="0" destOrd="0" presId="urn:microsoft.com/office/officeart/2017/3/layout/DropPinTimeline"/>
    <dgm:cxn modelId="{3F9C1FF6-AA4E-454D-8694-B8C61ADE4A39}" type="presOf" srcId="{3EDC113A-7B9E-4EB6-9755-27AF6A7EAD0C}" destId="{575D9D2A-7253-AC44-9087-DB44B5AD0450}" srcOrd="0" destOrd="0" presId="urn:microsoft.com/office/officeart/2017/3/layout/DropPinTimeline"/>
    <dgm:cxn modelId="{6235FED0-FFB4-47B0-AE38-02EE9FE4BF1A}" srcId="{57514BAF-7100-4A09-AD17-D1622AC8913D}" destId="{F98DC5D6-1AE4-4342-9956-CEEFEBA7697F}" srcOrd="0" destOrd="0" parTransId="{7D21E492-5931-4BBE-841B-60E97E30BD4B}" sibTransId="{DFA54337-7052-4BA8-9FB0-45C8338B2463}"/>
    <dgm:cxn modelId="{E6B3B8F7-5F88-9E4B-8372-5A2B68B2FFAD}" type="presParOf" srcId="{1CF0AE23-EB30-854C-BCAA-E3EFC12E3063}" destId="{EFCAF315-FA1A-5240-8AF6-4EAFB5F5ED7F}" srcOrd="0" destOrd="0" presId="urn:microsoft.com/office/officeart/2017/3/layout/DropPinTimeline"/>
    <dgm:cxn modelId="{4BB0AFB6-8EAC-3E4E-BE66-9F7104802999}" type="presParOf" srcId="{1CF0AE23-EB30-854C-BCAA-E3EFC12E3063}" destId="{BB11DBC2-8AC0-AC4E-A0BA-E5F13ED4A743}" srcOrd="1" destOrd="0" presId="urn:microsoft.com/office/officeart/2017/3/layout/DropPinTimeline"/>
    <dgm:cxn modelId="{587886FC-45E7-F14F-9ECE-A26721B1455B}" type="presParOf" srcId="{BB11DBC2-8AC0-AC4E-A0BA-E5F13ED4A743}" destId="{8A329993-FB8D-044E-BD75-45F1BC9A679F}" srcOrd="0" destOrd="0" presId="urn:microsoft.com/office/officeart/2017/3/layout/DropPinTimeline"/>
    <dgm:cxn modelId="{9CCDEB5E-94C9-9B47-9369-0BC8A83046FA}" type="presParOf" srcId="{8A329993-FB8D-044E-BD75-45F1BC9A679F}" destId="{1CAE05DA-0705-5E41-AC3A-05F0A6DD7B23}" srcOrd="0" destOrd="0" presId="urn:microsoft.com/office/officeart/2017/3/layout/DropPinTimeline"/>
    <dgm:cxn modelId="{3ECAFD43-6467-024B-8404-F967D11A6F86}" type="presParOf" srcId="{8A329993-FB8D-044E-BD75-45F1BC9A679F}" destId="{8D0656BB-9095-8D4E-A429-9FA1D900F9BE}" srcOrd="1" destOrd="0" presId="urn:microsoft.com/office/officeart/2017/3/layout/DropPinTimeline"/>
    <dgm:cxn modelId="{F43FF4D2-397A-3F4E-A678-4FB30297309F}" type="presParOf" srcId="{8D0656BB-9095-8D4E-A429-9FA1D900F9BE}" destId="{14061898-DD7D-FE42-AD32-B10B76813514}" srcOrd="0" destOrd="0" presId="urn:microsoft.com/office/officeart/2017/3/layout/DropPinTimeline"/>
    <dgm:cxn modelId="{1192451B-4011-084B-9C0B-615BC6FDF1B7}" type="presParOf" srcId="{8D0656BB-9095-8D4E-A429-9FA1D900F9BE}" destId="{A2D0EF69-FFBF-3541-9587-C3E850334F9D}" srcOrd="1" destOrd="0" presId="urn:microsoft.com/office/officeart/2017/3/layout/DropPinTimeline"/>
    <dgm:cxn modelId="{1D337950-28ED-B943-B729-616FD6DA3A65}" type="presParOf" srcId="{8A329993-FB8D-044E-BD75-45F1BC9A679F}" destId="{48A8A75F-ED24-DF4C-90B4-3D3F38E909A8}" srcOrd="2" destOrd="0" presId="urn:microsoft.com/office/officeart/2017/3/layout/DropPinTimeline"/>
    <dgm:cxn modelId="{349D6D28-3102-DB4A-97B5-D2B21C142485}" type="presParOf" srcId="{8A329993-FB8D-044E-BD75-45F1BC9A679F}" destId="{D3FA2F9F-D2AF-3146-841D-76BECE44C09D}" srcOrd="3" destOrd="0" presId="urn:microsoft.com/office/officeart/2017/3/layout/DropPinTimeline"/>
    <dgm:cxn modelId="{4BE3CE09-D27F-7E40-AC3C-95EBF4AC5B9C}" type="presParOf" srcId="{8A329993-FB8D-044E-BD75-45F1BC9A679F}" destId="{60776C07-F131-E44B-90C1-4D0776B94FAB}" srcOrd="4" destOrd="0" presId="urn:microsoft.com/office/officeart/2017/3/layout/DropPinTimeline"/>
    <dgm:cxn modelId="{CB81169A-EF09-3742-AC4B-C5C2CD2A3E10}" type="presParOf" srcId="{8A329993-FB8D-044E-BD75-45F1BC9A679F}" destId="{EAAAF4A8-A5F0-EF45-B51D-8A74F20C9684}" srcOrd="5" destOrd="0" presId="urn:microsoft.com/office/officeart/2017/3/layout/DropPinTimeline"/>
    <dgm:cxn modelId="{1BDAA9A6-01D6-6D42-BD86-F9A53A68C40C}" type="presParOf" srcId="{BB11DBC2-8AC0-AC4E-A0BA-E5F13ED4A743}" destId="{5D20D586-0CE8-984B-890A-A264A0BF3CAF}" srcOrd="1" destOrd="0" presId="urn:microsoft.com/office/officeart/2017/3/layout/DropPinTimeline"/>
    <dgm:cxn modelId="{5F1EEA72-1EDA-BA48-96A8-B35B3F3066CD}" type="presParOf" srcId="{BB11DBC2-8AC0-AC4E-A0BA-E5F13ED4A743}" destId="{F71A5F54-8F06-9849-8B4D-96CF4CBD8F61}" srcOrd="2" destOrd="0" presId="urn:microsoft.com/office/officeart/2017/3/layout/DropPinTimeline"/>
    <dgm:cxn modelId="{B926BFBD-E954-1245-BAA9-137E3AC1F1FA}" type="presParOf" srcId="{F71A5F54-8F06-9849-8B4D-96CF4CBD8F61}" destId="{25BCCFBF-634B-AD43-8646-3B564E593729}" srcOrd="0" destOrd="0" presId="urn:microsoft.com/office/officeart/2017/3/layout/DropPinTimeline"/>
    <dgm:cxn modelId="{59360527-EF37-2C43-B382-1B68F28ACEE1}" type="presParOf" srcId="{F71A5F54-8F06-9849-8B4D-96CF4CBD8F61}" destId="{D9A6F185-2447-A047-A4F0-44B81B427F85}" srcOrd="1" destOrd="0" presId="urn:microsoft.com/office/officeart/2017/3/layout/DropPinTimeline"/>
    <dgm:cxn modelId="{F9B72C33-C9F8-C84D-8B0B-FF7AB8DBE883}" type="presParOf" srcId="{D9A6F185-2447-A047-A4F0-44B81B427F85}" destId="{9970A6FC-BA52-214E-A315-100E042FAE0F}" srcOrd="0" destOrd="0" presId="urn:microsoft.com/office/officeart/2017/3/layout/DropPinTimeline"/>
    <dgm:cxn modelId="{B93B08DA-2891-E34E-B3A7-73DDC209D0E7}" type="presParOf" srcId="{D9A6F185-2447-A047-A4F0-44B81B427F85}" destId="{F08BA108-A3FE-4043-9099-913EA419CC1E}" srcOrd="1" destOrd="0" presId="urn:microsoft.com/office/officeart/2017/3/layout/DropPinTimeline"/>
    <dgm:cxn modelId="{6CF72922-0B8A-7C43-9ECA-97772D0BAC22}" type="presParOf" srcId="{F71A5F54-8F06-9849-8B4D-96CF4CBD8F61}" destId="{A78D5621-7738-CA4C-934A-85F9E0613B84}" srcOrd="2" destOrd="0" presId="urn:microsoft.com/office/officeart/2017/3/layout/DropPinTimeline"/>
    <dgm:cxn modelId="{130DBA02-850C-1B48-AEEC-F563F7B37C8B}" type="presParOf" srcId="{F71A5F54-8F06-9849-8B4D-96CF4CBD8F61}" destId="{AE53822F-9431-B745-83CB-90EBA6CAAD4A}" srcOrd="3" destOrd="0" presId="urn:microsoft.com/office/officeart/2017/3/layout/DropPinTimeline"/>
    <dgm:cxn modelId="{8D1C31F8-43C2-FD4D-8FA2-369F21C368B3}" type="presParOf" srcId="{F71A5F54-8F06-9849-8B4D-96CF4CBD8F61}" destId="{7B9A5E87-2898-D746-88CA-6648B2CC9BC8}" srcOrd="4" destOrd="0" presId="urn:microsoft.com/office/officeart/2017/3/layout/DropPinTimeline"/>
    <dgm:cxn modelId="{FAA79217-F906-194F-8E3E-372417F6C15D}" type="presParOf" srcId="{F71A5F54-8F06-9849-8B4D-96CF4CBD8F61}" destId="{77E53E3A-5175-9044-9CA1-07DB25DFFBAE}" srcOrd="5" destOrd="0" presId="urn:microsoft.com/office/officeart/2017/3/layout/DropPinTimeline"/>
    <dgm:cxn modelId="{0FA71440-0D7B-C048-AE00-5162BE74AA77}" type="presParOf" srcId="{BB11DBC2-8AC0-AC4E-A0BA-E5F13ED4A743}" destId="{6FA1AFFB-E230-9344-B4BB-4A03F9FA8F8F}" srcOrd="3" destOrd="0" presId="urn:microsoft.com/office/officeart/2017/3/layout/DropPinTimeline"/>
    <dgm:cxn modelId="{32E4E08B-87F6-1F4F-A67F-67B8901CFA35}" type="presParOf" srcId="{BB11DBC2-8AC0-AC4E-A0BA-E5F13ED4A743}" destId="{53DD2EC4-B98D-324B-AA08-7A2F07C2E258}" srcOrd="4" destOrd="0" presId="urn:microsoft.com/office/officeart/2017/3/layout/DropPinTimeline"/>
    <dgm:cxn modelId="{0937B722-63AA-7B43-B003-CB7C35424E7F}" type="presParOf" srcId="{53DD2EC4-B98D-324B-AA08-7A2F07C2E258}" destId="{D6EF63C1-E0EF-6845-A1D1-AEE3CBDEE5CC}" srcOrd="0" destOrd="0" presId="urn:microsoft.com/office/officeart/2017/3/layout/DropPinTimeline"/>
    <dgm:cxn modelId="{6412A110-8311-964B-81AE-94D4A180689E}" type="presParOf" srcId="{53DD2EC4-B98D-324B-AA08-7A2F07C2E258}" destId="{C7B2B273-E712-094F-8D68-AC2A9C7C5031}" srcOrd="1" destOrd="0" presId="urn:microsoft.com/office/officeart/2017/3/layout/DropPinTimeline"/>
    <dgm:cxn modelId="{49962D23-5AA1-C040-B139-2DCC25BA6B43}" type="presParOf" srcId="{C7B2B273-E712-094F-8D68-AC2A9C7C5031}" destId="{921AF237-823E-3B42-BD4F-69A278443245}" srcOrd="0" destOrd="0" presId="urn:microsoft.com/office/officeart/2017/3/layout/DropPinTimeline"/>
    <dgm:cxn modelId="{2056643C-4145-7D47-A2B0-D37CC7E74B9B}" type="presParOf" srcId="{C7B2B273-E712-094F-8D68-AC2A9C7C5031}" destId="{2138C994-036F-6946-9E9F-A01785F5B7BB}" srcOrd="1" destOrd="0" presId="urn:microsoft.com/office/officeart/2017/3/layout/DropPinTimeline"/>
    <dgm:cxn modelId="{8BF49E05-528D-1645-8456-FDBF246FE67F}" type="presParOf" srcId="{53DD2EC4-B98D-324B-AA08-7A2F07C2E258}" destId="{EF528ACE-BC7E-B549-AF61-6E8CB3357DDC}" srcOrd="2" destOrd="0" presId="urn:microsoft.com/office/officeart/2017/3/layout/DropPinTimeline"/>
    <dgm:cxn modelId="{639088D8-4F6B-3E48-9F86-0C88CEC81922}" type="presParOf" srcId="{53DD2EC4-B98D-324B-AA08-7A2F07C2E258}" destId="{8048EFC3-3171-274D-B79F-4D0EE4E0D94E}" srcOrd="3" destOrd="0" presId="urn:microsoft.com/office/officeart/2017/3/layout/DropPinTimeline"/>
    <dgm:cxn modelId="{D48BE849-EF23-834D-9711-E96225D8F3EF}" type="presParOf" srcId="{53DD2EC4-B98D-324B-AA08-7A2F07C2E258}" destId="{8E35DF0F-65E8-1649-B9AB-765061AFC473}" srcOrd="4" destOrd="0" presId="urn:microsoft.com/office/officeart/2017/3/layout/DropPinTimeline"/>
    <dgm:cxn modelId="{BA4188B2-6A83-2E49-B45F-2F752ECDF27F}" type="presParOf" srcId="{53DD2EC4-B98D-324B-AA08-7A2F07C2E258}" destId="{53DEF587-52FF-3C40-8A28-C9DEF8B314EE}" srcOrd="5" destOrd="0" presId="urn:microsoft.com/office/officeart/2017/3/layout/DropPinTimeline"/>
    <dgm:cxn modelId="{C5B7DD6C-2F1F-D546-BA14-992858055A93}" type="presParOf" srcId="{BB11DBC2-8AC0-AC4E-A0BA-E5F13ED4A743}" destId="{A70AA35B-363E-1246-9578-6793B364A2FF}" srcOrd="5" destOrd="0" presId="urn:microsoft.com/office/officeart/2017/3/layout/DropPinTimeline"/>
    <dgm:cxn modelId="{8612BEEE-4F3C-E34D-96F4-5637E099018F}" type="presParOf" srcId="{BB11DBC2-8AC0-AC4E-A0BA-E5F13ED4A743}" destId="{CFFD0B39-7C3C-C74B-8055-1D0E6B1CBB73}" srcOrd="6" destOrd="0" presId="urn:microsoft.com/office/officeart/2017/3/layout/DropPinTimeline"/>
    <dgm:cxn modelId="{F7948600-BDF1-E042-97EB-D2B6D27699B1}" type="presParOf" srcId="{CFFD0B39-7C3C-C74B-8055-1D0E6B1CBB73}" destId="{089FF92E-9B2B-304B-BE36-426A7D5B65F0}" srcOrd="0" destOrd="0" presId="urn:microsoft.com/office/officeart/2017/3/layout/DropPinTimeline"/>
    <dgm:cxn modelId="{D677CF71-E81F-7745-940D-1939553AF9E9}" type="presParOf" srcId="{CFFD0B39-7C3C-C74B-8055-1D0E6B1CBB73}" destId="{4BA34CAD-78D7-024B-BD9D-EEDA608F50C1}" srcOrd="1" destOrd="0" presId="urn:microsoft.com/office/officeart/2017/3/layout/DropPinTimeline"/>
    <dgm:cxn modelId="{E2929B9E-33C6-4E41-BECE-72D7B0AC45B9}" type="presParOf" srcId="{4BA34CAD-78D7-024B-BD9D-EEDA608F50C1}" destId="{6E9B8E70-41A7-D84E-8786-E78476827643}" srcOrd="0" destOrd="0" presId="urn:microsoft.com/office/officeart/2017/3/layout/DropPinTimeline"/>
    <dgm:cxn modelId="{D8A9A9FD-4C0D-9F44-8AAD-01AE4166A9A2}" type="presParOf" srcId="{4BA34CAD-78D7-024B-BD9D-EEDA608F50C1}" destId="{51AFD4B6-85B1-7440-B157-F38B2C2D0B9F}" srcOrd="1" destOrd="0" presId="urn:microsoft.com/office/officeart/2017/3/layout/DropPinTimeline"/>
    <dgm:cxn modelId="{D03630DA-F672-0547-A599-7D2CD39EA056}" type="presParOf" srcId="{CFFD0B39-7C3C-C74B-8055-1D0E6B1CBB73}" destId="{75459F94-F198-DE42-9D96-E5223B8B117D}" srcOrd="2" destOrd="0" presId="urn:microsoft.com/office/officeart/2017/3/layout/DropPinTimeline"/>
    <dgm:cxn modelId="{145CF400-656E-3A4D-90EF-0DE5EB598F6F}" type="presParOf" srcId="{CFFD0B39-7C3C-C74B-8055-1D0E6B1CBB73}" destId="{3836BF94-D290-9341-BE39-7AA78BFE4CD4}" srcOrd="3" destOrd="0" presId="urn:microsoft.com/office/officeart/2017/3/layout/DropPinTimeline"/>
    <dgm:cxn modelId="{39C1771B-FE92-2840-A78B-FCE26C2AF95E}" type="presParOf" srcId="{CFFD0B39-7C3C-C74B-8055-1D0E6B1CBB73}" destId="{E464FFDC-5420-B845-9E1A-B8E559065E76}" srcOrd="4" destOrd="0" presId="urn:microsoft.com/office/officeart/2017/3/layout/DropPinTimeline"/>
    <dgm:cxn modelId="{38EF5055-7617-0648-9AF1-4D1664F857B3}" type="presParOf" srcId="{CFFD0B39-7C3C-C74B-8055-1D0E6B1CBB73}" destId="{0C1D42F3-2D29-6744-9BD0-F1AC20676935}" srcOrd="5" destOrd="0" presId="urn:microsoft.com/office/officeart/2017/3/layout/DropPinTimeline"/>
    <dgm:cxn modelId="{11B90E52-48BB-B04E-A5CF-9A2DC5378F38}" type="presParOf" srcId="{BB11DBC2-8AC0-AC4E-A0BA-E5F13ED4A743}" destId="{2BA41D4C-CE78-8A4F-84AC-0E06C671B6F9}" srcOrd="7" destOrd="0" presId="urn:microsoft.com/office/officeart/2017/3/layout/DropPinTimeline"/>
    <dgm:cxn modelId="{907D6C6E-8C21-3844-9E86-71C9FDB24C5D}" type="presParOf" srcId="{BB11DBC2-8AC0-AC4E-A0BA-E5F13ED4A743}" destId="{05A543E9-B635-4A42-AFB6-39C21B8339F4}" srcOrd="8" destOrd="0" presId="urn:microsoft.com/office/officeart/2017/3/layout/DropPinTimeline"/>
    <dgm:cxn modelId="{7C2D203D-AA38-124F-8ADE-CF8F793ED50F}" type="presParOf" srcId="{05A543E9-B635-4A42-AFB6-39C21B8339F4}" destId="{40EA9886-027F-1843-9DA2-39D5913C2EDA}" srcOrd="0" destOrd="0" presId="urn:microsoft.com/office/officeart/2017/3/layout/DropPinTimeline"/>
    <dgm:cxn modelId="{4D7D2BC2-3C5E-A547-99E9-129DF8B1199C}" type="presParOf" srcId="{05A543E9-B635-4A42-AFB6-39C21B8339F4}" destId="{5D11A286-9C02-9C47-B4D8-9C57EE6BDA10}" srcOrd="1" destOrd="0" presId="urn:microsoft.com/office/officeart/2017/3/layout/DropPinTimeline"/>
    <dgm:cxn modelId="{3E59817D-1A28-5144-A456-21472A245922}" type="presParOf" srcId="{5D11A286-9C02-9C47-B4D8-9C57EE6BDA10}" destId="{758E8F57-AF3F-F548-AF8E-8A630355B374}" srcOrd="0" destOrd="0" presId="urn:microsoft.com/office/officeart/2017/3/layout/DropPinTimeline"/>
    <dgm:cxn modelId="{C1CAF83E-6FB5-C84C-8B60-04CCF3359A18}" type="presParOf" srcId="{5D11A286-9C02-9C47-B4D8-9C57EE6BDA10}" destId="{AF47423E-7AF6-E149-9B05-8456A0BE8499}" srcOrd="1" destOrd="0" presId="urn:microsoft.com/office/officeart/2017/3/layout/DropPinTimeline"/>
    <dgm:cxn modelId="{F5840CCB-0930-5240-B7A7-E6E0FDC5F40E}" type="presParOf" srcId="{05A543E9-B635-4A42-AFB6-39C21B8339F4}" destId="{D2C044A5-7648-5E4D-8FE2-FFD08F54E9E0}" srcOrd="2" destOrd="0" presId="urn:microsoft.com/office/officeart/2017/3/layout/DropPinTimeline"/>
    <dgm:cxn modelId="{987A7177-1C65-594E-AD78-B6130E0CE5BA}" type="presParOf" srcId="{05A543E9-B635-4A42-AFB6-39C21B8339F4}" destId="{839AF11A-645E-6344-8452-821A1227F95B}" srcOrd="3" destOrd="0" presId="urn:microsoft.com/office/officeart/2017/3/layout/DropPinTimeline"/>
    <dgm:cxn modelId="{CDF2E507-A86D-0441-AB48-3CD8C8F9D42F}" type="presParOf" srcId="{05A543E9-B635-4A42-AFB6-39C21B8339F4}" destId="{9C112C39-EB0B-DF40-82B8-35AE4E79CB38}" srcOrd="4" destOrd="0" presId="urn:microsoft.com/office/officeart/2017/3/layout/DropPinTimeline"/>
    <dgm:cxn modelId="{6C7E880C-32A4-2045-9523-5FB53CE884DC}" type="presParOf" srcId="{05A543E9-B635-4A42-AFB6-39C21B8339F4}" destId="{C3E93CE7-05A1-994F-82B1-2456DF681DC5}" srcOrd="5" destOrd="0" presId="urn:microsoft.com/office/officeart/2017/3/layout/DropPinTimeline"/>
    <dgm:cxn modelId="{B37190F4-8EDB-C44F-9634-4540BE7BDDCD}" type="presParOf" srcId="{BB11DBC2-8AC0-AC4E-A0BA-E5F13ED4A743}" destId="{35B6A57B-E23C-B048-AF0A-4648695A5E30}" srcOrd="9" destOrd="0" presId="urn:microsoft.com/office/officeart/2017/3/layout/DropPinTimeline"/>
    <dgm:cxn modelId="{E0D8F35B-A2FF-7B4D-837F-2E66797025D1}" type="presParOf" srcId="{BB11DBC2-8AC0-AC4E-A0BA-E5F13ED4A743}" destId="{D675D379-1D8B-D04D-AA8D-D8BCB71A9FF8}" srcOrd="10" destOrd="0" presId="urn:microsoft.com/office/officeart/2017/3/layout/DropPinTimeline"/>
    <dgm:cxn modelId="{8782E9BF-E001-CC44-997B-A9852EEEA6FE}" type="presParOf" srcId="{D675D379-1D8B-D04D-AA8D-D8BCB71A9FF8}" destId="{6676D794-2F15-9B4C-9E88-C3C37DF75FBC}" srcOrd="0" destOrd="0" presId="urn:microsoft.com/office/officeart/2017/3/layout/DropPinTimeline"/>
    <dgm:cxn modelId="{81AEA1CE-6E43-1645-ABFC-1C381C6A8C3A}" type="presParOf" srcId="{D675D379-1D8B-D04D-AA8D-D8BCB71A9FF8}" destId="{47145104-9112-A040-A452-41EFE114B490}" srcOrd="1" destOrd="0" presId="urn:microsoft.com/office/officeart/2017/3/layout/DropPinTimeline"/>
    <dgm:cxn modelId="{FF42CD35-7F04-9945-824E-32862B75F688}" type="presParOf" srcId="{47145104-9112-A040-A452-41EFE114B490}" destId="{1C6471A2-EA50-9E42-B3DF-99732F82AE18}" srcOrd="0" destOrd="0" presId="urn:microsoft.com/office/officeart/2017/3/layout/DropPinTimeline"/>
    <dgm:cxn modelId="{647425E7-176B-5045-BC11-AB42118F1A01}" type="presParOf" srcId="{47145104-9112-A040-A452-41EFE114B490}" destId="{E9E3968D-9F57-6147-A444-69462432048B}" srcOrd="1" destOrd="0" presId="urn:microsoft.com/office/officeart/2017/3/layout/DropPinTimeline"/>
    <dgm:cxn modelId="{13CCD604-A5CB-DA49-921D-EA665AE48FCE}" type="presParOf" srcId="{D675D379-1D8B-D04D-AA8D-D8BCB71A9FF8}" destId="{575D9D2A-7253-AC44-9087-DB44B5AD0450}" srcOrd="2" destOrd="0" presId="urn:microsoft.com/office/officeart/2017/3/layout/DropPinTimeline"/>
    <dgm:cxn modelId="{FB777EC0-DC73-4D4A-96D3-BA6AA91EE311}" type="presParOf" srcId="{D675D379-1D8B-D04D-AA8D-D8BCB71A9FF8}" destId="{9820E406-0087-134B-B36C-7893650036A4}" srcOrd="3" destOrd="0" presId="urn:microsoft.com/office/officeart/2017/3/layout/DropPinTimeline"/>
    <dgm:cxn modelId="{E10BF9F5-61C9-7946-B8B7-01D0082F14A2}" type="presParOf" srcId="{D675D379-1D8B-D04D-AA8D-D8BCB71A9FF8}" destId="{179BB119-9CEA-244F-A3E1-3581E782D071}" srcOrd="4" destOrd="0" presId="urn:microsoft.com/office/officeart/2017/3/layout/DropPinTimeline"/>
    <dgm:cxn modelId="{4E0B96C5-F316-AE4F-8723-CC1647F3570F}" type="presParOf" srcId="{D675D379-1D8B-D04D-AA8D-D8BCB71A9FF8}" destId="{F7349E5A-7F73-7245-9E86-9E7764D5B9B3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FC7118-CE43-4F2B-AA43-931D031D9FE6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F670BF-BE4E-44D5-82C2-4E7D15AF5901}">
      <dgm:prSet/>
      <dgm:spPr/>
      <dgm:t>
        <a:bodyPr/>
        <a:lstStyle/>
        <a:p>
          <a:endParaRPr lang="en-US" dirty="0"/>
        </a:p>
      </dgm:t>
    </dgm:pt>
    <dgm:pt modelId="{C4A1EE0D-1D68-4537-ABE8-5FFBE0D20724}" type="parTrans" cxnId="{2A11691D-A5EE-4E65-9B9C-494AF19CD032}">
      <dgm:prSet/>
      <dgm:spPr/>
      <dgm:t>
        <a:bodyPr/>
        <a:lstStyle/>
        <a:p>
          <a:endParaRPr lang="en-US"/>
        </a:p>
      </dgm:t>
    </dgm:pt>
    <dgm:pt modelId="{E14B1935-DCFB-4F3B-A53B-D32429A3885E}" type="sibTrans" cxnId="{2A11691D-A5EE-4E65-9B9C-494AF19CD032}">
      <dgm:prSet/>
      <dgm:spPr/>
      <dgm:t>
        <a:bodyPr/>
        <a:lstStyle/>
        <a:p>
          <a:endParaRPr lang="en-US"/>
        </a:p>
      </dgm:t>
    </dgm:pt>
    <dgm:pt modelId="{E2A61BAD-530B-4C50-8293-538A6BB37A3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/>
            <a:t>Online </a:t>
          </a:r>
          <a:r>
            <a:rPr lang="tr-TR" sz="1600" dirty="0" err="1"/>
            <a:t>Meetings</a:t>
          </a:r>
          <a:endParaRPr lang="tr-TR" sz="16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dirty="0"/>
            <a:t>The </a:t>
          </a:r>
          <a:r>
            <a:rPr lang="tr-TR" sz="1600" dirty="0" err="1"/>
            <a:t>Kick-Off</a:t>
          </a:r>
          <a:r>
            <a:rPr lang="tr-TR" sz="1600" dirty="0"/>
            <a:t> Meeting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dirty="0" err="1"/>
            <a:t>Catch-up</a:t>
          </a:r>
          <a:r>
            <a:rPr lang="tr-TR" sz="1600" dirty="0"/>
            <a:t> Meeting</a:t>
          </a:r>
        </a:p>
      </dgm:t>
    </dgm:pt>
    <dgm:pt modelId="{739D4B86-9D33-4DF6-818D-FDCF56582A68}" type="parTrans" cxnId="{B0DE7605-6527-4036-94C6-55FDA6CE2CDD}">
      <dgm:prSet/>
      <dgm:spPr/>
      <dgm:t>
        <a:bodyPr/>
        <a:lstStyle/>
        <a:p>
          <a:endParaRPr lang="en-US"/>
        </a:p>
      </dgm:t>
    </dgm:pt>
    <dgm:pt modelId="{A40811C3-B35F-4FCF-9569-A9BA77656E87}" type="sibTrans" cxnId="{B0DE7605-6527-4036-94C6-55FDA6CE2CDD}">
      <dgm:prSet/>
      <dgm:spPr/>
      <dgm:t>
        <a:bodyPr/>
        <a:lstStyle/>
        <a:p>
          <a:endParaRPr lang="en-US"/>
        </a:p>
      </dgm:t>
    </dgm:pt>
    <dgm:pt modelId="{B00E138F-7C8C-4A8C-B5DA-223F4AB2710B}">
      <dgm:prSet custT="1"/>
      <dgm:spPr/>
      <dgm:t>
        <a:bodyPr/>
        <a:lstStyle/>
        <a:p>
          <a:endParaRPr lang="tr-TR" sz="1600" dirty="0"/>
        </a:p>
        <a:p>
          <a:r>
            <a:rPr lang="tr-TR" sz="1600" dirty="0"/>
            <a:t>2nd TPM- </a:t>
          </a:r>
          <a:r>
            <a:rPr lang="tr-TR" sz="1600" dirty="0" err="1"/>
            <a:t>Leuven</a:t>
          </a:r>
          <a:endParaRPr lang="tr-TR" sz="1600" dirty="0"/>
        </a:p>
        <a:p>
          <a:r>
            <a:rPr lang="tr-TR" sz="1600" dirty="0"/>
            <a:t>3rd TPM- Antalya</a:t>
          </a:r>
        </a:p>
        <a:p>
          <a:r>
            <a:rPr lang="tr-TR" sz="1600" dirty="0"/>
            <a:t>4th TPM- </a:t>
          </a:r>
          <a:r>
            <a:rPr lang="tr-TR" sz="1600" dirty="0" err="1"/>
            <a:t>Mytilene</a:t>
          </a:r>
          <a:endParaRPr lang="tr-TR" sz="1600" dirty="0"/>
        </a:p>
        <a:p>
          <a:r>
            <a:rPr lang="tr-TR" sz="1600" dirty="0"/>
            <a:t>5th TPM- Bremen</a:t>
          </a:r>
        </a:p>
        <a:p>
          <a:r>
            <a:rPr lang="tr-TR" sz="1600" dirty="0"/>
            <a:t>6th TPM- İzmir</a:t>
          </a:r>
        </a:p>
      </dgm:t>
    </dgm:pt>
    <dgm:pt modelId="{D328F91C-BCDD-4B8E-B2D4-C006ED892679}" type="parTrans" cxnId="{A76F6E8E-EB6C-4124-B952-35C1178EEB3D}">
      <dgm:prSet/>
      <dgm:spPr/>
      <dgm:t>
        <a:bodyPr/>
        <a:lstStyle/>
        <a:p>
          <a:endParaRPr lang="en-US"/>
        </a:p>
      </dgm:t>
    </dgm:pt>
    <dgm:pt modelId="{FA6F9176-8F33-4E9F-ADFA-FAF190881E6B}" type="sibTrans" cxnId="{A76F6E8E-EB6C-4124-B952-35C1178EEB3D}">
      <dgm:prSet/>
      <dgm:spPr/>
      <dgm:t>
        <a:bodyPr/>
        <a:lstStyle/>
        <a:p>
          <a:endParaRPr lang="en-US"/>
        </a:p>
      </dgm:t>
    </dgm:pt>
    <dgm:pt modelId="{649CAA8C-BD43-4071-BF1C-EBAD8F554E65}">
      <dgm:prSet custT="1"/>
      <dgm:spPr/>
      <dgm:t>
        <a:bodyPr/>
        <a:lstStyle/>
        <a:p>
          <a:r>
            <a:rPr lang="tr-TR" sz="1600" dirty="0"/>
            <a:t>Output-1: The </a:t>
          </a:r>
          <a:r>
            <a:rPr lang="tr-TR" sz="1600" dirty="0" err="1"/>
            <a:t>book</a:t>
          </a:r>
          <a:endParaRPr lang="tr-TR" sz="1600" dirty="0"/>
        </a:p>
        <a:p>
          <a:r>
            <a:rPr lang="tr-TR" sz="1600" dirty="0"/>
            <a:t>Output-2: Training Portal</a:t>
          </a:r>
        </a:p>
        <a:p>
          <a:r>
            <a:rPr lang="tr-TR" sz="1600" dirty="0"/>
            <a:t>Output-3:Trainings</a:t>
          </a:r>
        </a:p>
        <a:p>
          <a:r>
            <a:rPr lang="tr-TR" sz="1600" dirty="0"/>
            <a:t>Output-4: Knowledge Portal</a:t>
          </a:r>
        </a:p>
      </dgm:t>
    </dgm:pt>
    <dgm:pt modelId="{E394CC30-F5BF-402A-B34F-3F2EB74D6EE5}" type="parTrans" cxnId="{89DCD5DC-70AC-4873-B1BF-482C367244EC}">
      <dgm:prSet/>
      <dgm:spPr/>
      <dgm:t>
        <a:bodyPr/>
        <a:lstStyle/>
        <a:p>
          <a:endParaRPr lang="en-US"/>
        </a:p>
      </dgm:t>
    </dgm:pt>
    <dgm:pt modelId="{873A42F0-310C-4E9F-9204-180CFDF5B57F}" type="sibTrans" cxnId="{89DCD5DC-70AC-4873-B1BF-482C367244EC}">
      <dgm:prSet/>
      <dgm:spPr/>
      <dgm:t>
        <a:bodyPr/>
        <a:lstStyle/>
        <a:p>
          <a:endParaRPr lang="en-US"/>
        </a:p>
      </dgm:t>
    </dgm:pt>
    <dgm:pt modelId="{3314C6ED-CC9E-D84B-B4B3-7C9D5977274A}" type="pres">
      <dgm:prSet presAssocID="{C7FC7118-CE43-4F2B-AA43-931D031D9FE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9A23F83-E2A8-C247-9D01-998F3FB554C3}" type="pres">
      <dgm:prSet presAssocID="{7EF670BF-BE4E-44D5-82C2-4E7D15AF5901}" presName="thickLine" presStyleLbl="alignNode1" presStyleIdx="0" presStyleCnt="4"/>
      <dgm:spPr/>
    </dgm:pt>
    <dgm:pt modelId="{498B8FFD-2637-1C48-A0D2-12A8866B4A2E}" type="pres">
      <dgm:prSet presAssocID="{7EF670BF-BE4E-44D5-82C2-4E7D15AF5901}" presName="horz1" presStyleCnt="0"/>
      <dgm:spPr/>
    </dgm:pt>
    <dgm:pt modelId="{85D12DFF-8526-244C-83C5-BF393DFC401A}" type="pres">
      <dgm:prSet presAssocID="{7EF670BF-BE4E-44D5-82C2-4E7D15AF5901}" presName="tx1" presStyleLbl="revTx" presStyleIdx="0" presStyleCnt="4" custScaleY="16003"/>
      <dgm:spPr/>
      <dgm:t>
        <a:bodyPr/>
        <a:lstStyle/>
        <a:p>
          <a:endParaRPr lang="en-US"/>
        </a:p>
      </dgm:t>
    </dgm:pt>
    <dgm:pt modelId="{CFAF72AF-F7F2-BC47-BE09-EA07CDE57A10}" type="pres">
      <dgm:prSet presAssocID="{7EF670BF-BE4E-44D5-82C2-4E7D15AF5901}" presName="vert1" presStyleCnt="0"/>
      <dgm:spPr/>
    </dgm:pt>
    <dgm:pt modelId="{DF7F803A-0C8D-584F-8839-357C8D4F3ECC}" type="pres">
      <dgm:prSet presAssocID="{E2A61BAD-530B-4C50-8293-538A6BB37A33}" presName="thickLine" presStyleLbl="alignNode1" presStyleIdx="1" presStyleCnt="4"/>
      <dgm:spPr/>
    </dgm:pt>
    <dgm:pt modelId="{228162CA-14B6-3B44-8D4B-0707E44F1E26}" type="pres">
      <dgm:prSet presAssocID="{E2A61BAD-530B-4C50-8293-538A6BB37A33}" presName="horz1" presStyleCnt="0"/>
      <dgm:spPr/>
    </dgm:pt>
    <dgm:pt modelId="{6A3FE14E-D07F-F440-B5C6-43517ED8BF78}" type="pres">
      <dgm:prSet presAssocID="{E2A61BAD-530B-4C50-8293-538A6BB37A33}" presName="tx1" presStyleLbl="revTx" presStyleIdx="1" presStyleCnt="4" custScaleY="47135"/>
      <dgm:spPr/>
      <dgm:t>
        <a:bodyPr/>
        <a:lstStyle/>
        <a:p>
          <a:endParaRPr lang="en-US"/>
        </a:p>
      </dgm:t>
    </dgm:pt>
    <dgm:pt modelId="{95BD0BAF-9BC2-B74E-869E-BEEE70FAB1E5}" type="pres">
      <dgm:prSet presAssocID="{E2A61BAD-530B-4C50-8293-538A6BB37A33}" presName="vert1" presStyleCnt="0"/>
      <dgm:spPr/>
    </dgm:pt>
    <dgm:pt modelId="{EAA35074-38EE-7D4A-8D40-BAC4B87A9620}" type="pres">
      <dgm:prSet presAssocID="{B00E138F-7C8C-4A8C-B5DA-223F4AB2710B}" presName="thickLine" presStyleLbl="alignNode1" presStyleIdx="2" presStyleCnt="4" custLinFactNeighborX="-247" custLinFactNeighborY="5265"/>
      <dgm:spPr/>
    </dgm:pt>
    <dgm:pt modelId="{73B096DA-7405-9940-80EF-C1C81B661996}" type="pres">
      <dgm:prSet presAssocID="{B00E138F-7C8C-4A8C-B5DA-223F4AB2710B}" presName="horz1" presStyleCnt="0"/>
      <dgm:spPr/>
    </dgm:pt>
    <dgm:pt modelId="{6047C428-25FB-024C-AC66-71C88B000B1F}" type="pres">
      <dgm:prSet presAssocID="{B00E138F-7C8C-4A8C-B5DA-223F4AB2710B}" presName="tx1" presStyleLbl="revTx" presStyleIdx="2" presStyleCnt="4" custScaleY="92957"/>
      <dgm:spPr/>
      <dgm:t>
        <a:bodyPr/>
        <a:lstStyle/>
        <a:p>
          <a:endParaRPr lang="en-US"/>
        </a:p>
      </dgm:t>
    </dgm:pt>
    <dgm:pt modelId="{377F62E7-3EEC-0341-8E63-C1F6A59C85D4}" type="pres">
      <dgm:prSet presAssocID="{B00E138F-7C8C-4A8C-B5DA-223F4AB2710B}" presName="vert1" presStyleCnt="0"/>
      <dgm:spPr/>
    </dgm:pt>
    <dgm:pt modelId="{9CBB996D-E05A-A549-92B7-3EEDF88712AB}" type="pres">
      <dgm:prSet presAssocID="{649CAA8C-BD43-4071-BF1C-EBAD8F554E65}" presName="thickLine" presStyleLbl="alignNode1" presStyleIdx="3" presStyleCnt="4"/>
      <dgm:spPr/>
    </dgm:pt>
    <dgm:pt modelId="{10AC7822-DFED-C046-A7C0-EC959784B7D5}" type="pres">
      <dgm:prSet presAssocID="{649CAA8C-BD43-4071-BF1C-EBAD8F554E65}" presName="horz1" presStyleCnt="0"/>
      <dgm:spPr/>
    </dgm:pt>
    <dgm:pt modelId="{D7930FA0-DBAE-1F4F-87DE-4459B68E536B}" type="pres">
      <dgm:prSet presAssocID="{649CAA8C-BD43-4071-BF1C-EBAD8F554E65}" presName="tx1" presStyleLbl="revTx" presStyleIdx="3" presStyleCnt="4"/>
      <dgm:spPr/>
      <dgm:t>
        <a:bodyPr/>
        <a:lstStyle/>
        <a:p>
          <a:endParaRPr lang="en-US"/>
        </a:p>
      </dgm:t>
    </dgm:pt>
    <dgm:pt modelId="{CC1EF8A6-1A7A-864B-AAFB-0AC8B2B5F1FA}" type="pres">
      <dgm:prSet presAssocID="{649CAA8C-BD43-4071-BF1C-EBAD8F554E65}" presName="vert1" presStyleCnt="0"/>
      <dgm:spPr/>
    </dgm:pt>
  </dgm:ptLst>
  <dgm:cxnLst>
    <dgm:cxn modelId="{89DCD5DC-70AC-4873-B1BF-482C367244EC}" srcId="{C7FC7118-CE43-4F2B-AA43-931D031D9FE6}" destId="{649CAA8C-BD43-4071-BF1C-EBAD8F554E65}" srcOrd="3" destOrd="0" parTransId="{E394CC30-F5BF-402A-B34F-3F2EB74D6EE5}" sibTransId="{873A42F0-310C-4E9F-9204-180CFDF5B57F}"/>
    <dgm:cxn modelId="{1F9DAAB7-B8CB-479C-9D5C-6D3A287B32A9}" type="presOf" srcId="{E2A61BAD-530B-4C50-8293-538A6BB37A33}" destId="{6A3FE14E-D07F-F440-B5C6-43517ED8BF78}" srcOrd="0" destOrd="0" presId="urn:microsoft.com/office/officeart/2008/layout/LinedList"/>
    <dgm:cxn modelId="{AE9468F7-182A-456B-9214-BFF2D35A8851}" type="presOf" srcId="{649CAA8C-BD43-4071-BF1C-EBAD8F554E65}" destId="{D7930FA0-DBAE-1F4F-87DE-4459B68E536B}" srcOrd="0" destOrd="0" presId="urn:microsoft.com/office/officeart/2008/layout/LinedList"/>
    <dgm:cxn modelId="{A76F6E8E-EB6C-4124-B952-35C1178EEB3D}" srcId="{C7FC7118-CE43-4F2B-AA43-931D031D9FE6}" destId="{B00E138F-7C8C-4A8C-B5DA-223F4AB2710B}" srcOrd="2" destOrd="0" parTransId="{D328F91C-BCDD-4B8E-B2D4-C006ED892679}" sibTransId="{FA6F9176-8F33-4E9F-ADFA-FAF190881E6B}"/>
    <dgm:cxn modelId="{B0DE7605-6527-4036-94C6-55FDA6CE2CDD}" srcId="{C7FC7118-CE43-4F2B-AA43-931D031D9FE6}" destId="{E2A61BAD-530B-4C50-8293-538A6BB37A33}" srcOrd="1" destOrd="0" parTransId="{739D4B86-9D33-4DF6-818D-FDCF56582A68}" sibTransId="{A40811C3-B35F-4FCF-9569-A9BA77656E87}"/>
    <dgm:cxn modelId="{2A11691D-A5EE-4E65-9B9C-494AF19CD032}" srcId="{C7FC7118-CE43-4F2B-AA43-931D031D9FE6}" destId="{7EF670BF-BE4E-44D5-82C2-4E7D15AF5901}" srcOrd="0" destOrd="0" parTransId="{C4A1EE0D-1D68-4537-ABE8-5FFBE0D20724}" sibTransId="{E14B1935-DCFB-4F3B-A53B-D32429A3885E}"/>
    <dgm:cxn modelId="{EC54D29D-D576-48FF-B526-C497D2202808}" type="presOf" srcId="{C7FC7118-CE43-4F2B-AA43-931D031D9FE6}" destId="{3314C6ED-CC9E-D84B-B4B3-7C9D5977274A}" srcOrd="0" destOrd="0" presId="urn:microsoft.com/office/officeart/2008/layout/LinedList"/>
    <dgm:cxn modelId="{88A838B0-B9DD-4578-AC93-2C58D630AC44}" type="presOf" srcId="{7EF670BF-BE4E-44D5-82C2-4E7D15AF5901}" destId="{85D12DFF-8526-244C-83C5-BF393DFC401A}" srcOrd="0" destOrd="0" presId="urn:microsoft.com/office/officeart/2008/layout/LinedList"/>
    <dgm:cxn modelId="{9EC9057D-F33B-478D-A327-614AD518DB52}" type="presOf" srcId="{B00E138F-7C8C-4A8C-B5DA-223F4AB2710B}" destId="{6047C428-25FB-024C-AC66-71C88B000B1F}" srcOrd="0" destOrd="0" presId="urn:microsoft.com/office/officeart/2008/layout/LinedList"/>
    <dgm:cxn modelId="{273E04E1-8083-4D07-A4ED-928489CEFD3A}" type="presParOf" srcId="{3314C6ED-CC9E-D84B-B4B3-7C9D5977274A}" destId="{79A23F83-E2A8-C247-9D01-998F3FB554C3}" srcOrd="0" destOrd="0" presId="urn:microsoft.com/office/officeart/2008/layout/LinedList"/>
    <dgm:cxn modelId="{6894C177-D663-4351-8690-7DFB105FC415}" type="presParOf" srcId="{3314C6ED-CC9E-D84B-B4B3-7C9D5977274A}" destId="{498B8FFD-2637-1C48-A0D2-12A8866B4A2E}" srcOrd="1" destOrd="0" presId="urn:microsoft.com/office/officeart/2008/layout/LinedList"/>
    <dgm:cxn modelId="{8E5BD592-F3D6-43D6-BE98-06B8E9B7FECE}" type="presParOf" srcId="{498B8FFD-2637-1C48-A0D2-12A8866B4A2E}" destId="{85D12DFF-8526-244C-83C5-BF393DFC401A}" srcOrd="0" destOrd="0" presId="urn:microsoft.com/office/officeart/2008/layout/LinedList"/>
    <dgm:cxn modelId="{EDDA6C83-B7EC-407C-955D-09571D8319E8}" type="presParOf" srcId="{498B8FFD-2637-1C48-A0D2-12A8866B4A2E}" destId="{CFAF72AF-F7F2-BC47-BE09-EA07CDE57A10}" srcOrd="1" destOrd="0" presId="urn:microsoft.com/office/officeart/2008/layout/LinedList"/>
    <dgm:cxn modelId="{FBE65053-DCF6-4C4F-A5D8-A401FC5E9544}" type="presParOf" srcId="{3314C6ED-CC9E-D84B-B4B3-7C9D5977274A}" destId="{DF7F803A-0C8D-584F-8839-357C8D4F3ECC}" srcOrd="2" destOrd="0" presId="urn:microsoft.com/office/officeart/2008/layout/LinedList"/>
    <dgm:cxn modelId="{6E23F8BC-22F8-487D-8868-BF5D857D8BFE}" type="presParOf" srcId="{3314C6ED-CC9E-D84B-B4B3-7C9D5977274A}" destId="{228162CA-14B6-3B44-8D4B-0707E44F1E26}" srcOrd="3" destOrd="0" presId="urn:microsoft.com/office/officeart/2008/layout/LinedList"/>
    <dgm:cxn modelId="{7788B1F6-790A-4A87-A929-E6BB2FC1DF97}" type="presParOf" srcId="{228162CA-14B6-3B44-8D4B-0707E44F1E26}" destId="{6A3FE14E-D07F-F440-B5C6-43517ED8BF78}" srcOrd="0" destOrd="0" presId="urn:microsoft.com/office/officeart/2008/layout/LinedList"/>
    <dgm:cxn modelId="{4668C5FF-32ED-4FC5-B05B-EFFCD0C23185}" type="presParOf" srcId="{228162CA-14B6-3B44-8D4B-0707E44F1E26}" destId="{95BD0BAF-9BC2-B74E-869E-BEEE70FAB1E5}" srcOrd="1" destOrd="0" presId="urn:microsoft.com/office/officeart/2008/layout/LinedList"/>
    <dgm:cxn modelId="{E99B1637-FDAF-4FCA-8CEB-CFAEC82C3073}" type="presParOf" srcId="{3314C6ED-CC9E-D84B-B4B3-7C9D5977274A}" destId="{EAA35074-38EE-7D4A-8D40-BAC4B87A9620}" srcOrd="4" destOrd="0" presId="urn:microsoft.com/office/officeart/2008/layout/LinedList"/>
    <dgm:cxn modelId="{BE153605-20BD-4290-8488-D6A890AECDCE}" type="presParOf" srcId="{3314C6ED-CC9E-D84B-B4B3-7C9D5977274A}" destId="{73B096DA-7405-9940-80EF-C1C81B661996}" srcOrd="5" destOrd="0" presId="urn:microsoft.com/office/officeart/2008/layout/LinedList"/>
    <dgm:cxn modelId="{E4EFC845-E43E-4EC0-B942-53C9AB9B64E1}" type="presParOf" srcId="{73B096DA-7405-9940-80EF-C1C81B661996}" destId="{6047C428-25FB-024C-AC66-71C88B000B1F}" srcOrd="0" destOrd="0" presId="urn:microsoft.com/office/officeart/2008/layout/LinedList"/>
    <dgm:cxn modelId="{DDACA2AA-3BED-4EA9-BC94-F4C5A24BFE3C}" type="presParOf" srcId="{73B096DA-7405-9940-80EF-C1C81B661996}" destId="{377F62E7-3EEC-0341-8E63-C1F6A59C85D4}" srcOrd="1" destOrd="0" presId="urn:microsoft.com/office/officeart/2008/layout/LinedList"/>
    <dgm:cxn modelId="{CF4A9F18-411C-42EF-BA97-949F5021B55B}" type="presParOf" srcId="{3314C6ED-CC9E-D84B-B4B3-7C9D5977274A}" destId="{9CBB996D-E05A-A549-92B7-3EEDF88712AB}" srcOrd="6" destOrd="0" presId="urn:microsoft.com/office/officeart/2008/layout/LinedList"/>
    <dgm:cxn modelId="{9E96D386-1C94-4104-8E0E-D14D21F13EF3}" type="presParOf" srcId="{3314C6ED-CC9E-D84B-B4B3-7C9D5977274A}" destId="{10AC7822-DFED-C046-A7C0-EC959784B7D5}" srcOrd="7" destOrd="0" presId="urn:microsoft.com/office/officeart/2008/layout/LinedList"/>
    <dgm:cxn modelId="{6AE1EC09-3965-42A8-B9FC-C3EBBA914AD7}" type="presParOf" srcId="{10AC7822-DFED-C046-A7C0-EC959784B7D5}" destId="{D7930FA0-DBAE-1F4F-87DE-4459B68E536B}" srcOrd="0" destOrd="0" presId="urn:microsoft.com/office/officeart/2008/layout/LinedList"/>
    <dgm:cxn modelId="{BB7C16A1-7E5A-4996-A602-95B8E970CA46}" type="presParOf" srcId="{10AC7822-DFED-C046-A7C0-EC959784B7D5}" destId="{CC1EF8A6-1A7A-864B-AAFB-0AC8B2B5F1F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BFB9BE-6D7D-4012-A0C7-CC51C6F33E7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AA5186C-350B-48D0-BC97-89DDD2E9B2FB}">
      <dgm:prSet/>
      <dgm:spPr/>
      <dgm:t>
        <a:bodyPr/>
        <a:lstStyle/>
        <a:p>
          <a:r>
            <a:rPr lang="tr-TR"/>
            <a:t>AUGUST, 2023</a:t>
          </a:r>
          <a:endParaRPr lang="en-US"/>
        </a:p>
      </dgm:t>
    </dgm:pt>
    <dgm:pt modelId="{4E9FBACF-7F60-4B3C-8512-7DB8CAC3E0A9}" type="parTrans" cxnId="{2F16DB28-7815-46CC-8FB1-352FFB917BD7}">
      <dgm:prSet/>
      <dgm:spPr/>
      <dgm:t>
        <a:bodyPr/>
        <a:lstStyle/>
        <a:p>
          <a:endParaRPr lang="en-US"/>
        </a:p>
      </dgm:t>
    </dgm:pt>
    <dgm:pt modelId="{454CD52F-C8E6-4A24-92B8-D00A7240C196}" type="sibTrans" cxnId="{2F16DB28-7815-46CC-8FB1-352FFB917BD7}">
      <dgm:prSet/>
      <dgm:spPr/>
      <dgm:t>
        <a:bodyPr/>
        <a:lstStyle/>
        <a:p>
          <a:endParaRPr lang="en-US"/>
        </a:p>
      </dgm:t>
    </dgm:pt>
    <dgm:pt modelId="{42109C05-9107-4CD5-98DE-2C1454864912}">
      <dgm:prSet/>
      <dgm:spPr/>
      <dgm:t>
        <a:bodyPr/>
        <a:lstStyle/>
        <a:p>
          <a:r>
            <a:rPr lang="tr-TR"/>
            <a:t>Final Report to be submitted till September</a:t>
          </a:r>
          <a:endParaRPr lang="en-US"/>
        </a:p>
      </dgm:t>
    </dgm:pt>
    <dgm:pt modelId="{9F1B6F89-CD80-41C5-B5ED-6299D67C6700}" type="parTrans" cxnId="{5BD8F4A0-CF0B-4B2B-91F8-CD7F4D2E4AAD}">
      <dgm:prSet/>
      <dgm:spPr/>
      <dgm:t>
        <a:bodyPr/>
        <a:lstStyle/>
        <a:p>
          <a:endParaRPr lang="en-US"/>
        </a:p>
      </dgm:t>
    </dgm:pt>
    <dgm:pt modelId="{65ACF452-82C3-4F95-8555-8CC08A23FE8A}" type="sibTrans" cxnId="{5BD8F4A0-CF0B-4B2B-91F8-CD7F4D2E4AAD}">
      <dgm:prSet/>
      <dgm:spPr/>
      <dgm:t>
        <a:bodyPr/>
        <a:lstStyle/>
        <a:p>
          <a:endParaRPr lang="en-US"/>
        </a:p>
      </dgm:t>
    </dgm:pt>
    <dgm:pt modelId="{6AF32847-E2C1-42C8-853F-30DA6525A7C9}">
      <dgm:prSet/>
      <dgm:spPr/>
      <dgm:t>
        <a:bodyPr/>
        <a:lstStyle/>
        <a:p>
          <a:r>
            <a:rPr lang="tr-TR" dirty="0" err="1"/>
            <a:t>Last</a:t>
          </a:r>
          <a:r>
            <a:rPr lang="tr-TR" dirty="0"/>
            <a:t> 20% </a:t>
          </a:r>
          <a:r>
            <a:rPr lang="tr-TR" dirty="0" err="1"/>
            <a:t>to</a:t>
          </a:r>
          <a:r>
            <a:rPr lang="tr-TR" dirty="0"/>
            <a:t> be sent </a:t>
          </a:r>
          <a:r>
            <a:rPr lang="tr-TR" dirty="0" err="1"/>
            <a:t>around</a:t>
          </a:r>
          <a:r>
            <a:rPr lang="tr-TR" dirty="0"/>
            <a:t> </a:t>
          </a:r>
          <a:r>
            <a:rPr lang="tr-TR" dirty="0" err="1"/>
            <a:t>new</a:t>
          </a:r>
          <a:r>
            <a:rPr lang="tr-TR" dirty="0"/>
            <a:t> </a:t>
          </a:r>
          <a:r>
            <a:rPr lang="tr-TR" dirty="0" err="1"/>
            <a:t>year</a:t>
          </a:r>
          <a:r>
            <a:rPr lang="tr-TR" dirty="0"/>
            <a:t> </a:t>
          </a:r>
          <a:r>
            <a:rPr lang="tr-TR" dirty="0" err="1"/>
            <a:t>based</a:t>
          </a:r>
          <a:r>
            <a:rPr lang="tr-TR" dirty="0"/>
            <a:t> on </a:t>
          </a:r>
          <a:r>
            <a:rPr lang="tr-TR" dirty="0" err="1"/>
            <a:t>the</a:t>
          </a:r>
          <a:r>
            <a:rPr lang="tr-TR" dirty="0"/>
            <a:t> </a:t>
          </a:r>
          <a:r>
            <a:rPr lang="tr-TR" dirty="0" err="1"/>
            <a:t>remaining</a:t>
          </a:r>
          <a:r>
            <a:rPr lang="tr-TR" dirty="0"/>
            <a:t> </a:t>
          </a:r>
          <a:r>
            <a:rPr lang="tr-TR" dirty="0" err="1"/>
            <a:t>sum</a:t>
          </a:r>
          <a:endParaRPr lang="en-US" dirty="0"/>
        </a:p>
      </dgm:t>
    </dgm:pt>
    <dgm:pt modelId="{01DE14C0-A5D2-4139-8FAA-773D394174F8}" type="parTrans" cxnId="{15BA0379-F893-4DCF-A6B3-78A46D81B66F}">
      <dgm:prSet/>
      <dgm:spPr/>
      <dgm:t>
        <a:bodyPr/>
        <a:lstStyle/>
        <a:p>
          <a:endParaRPr lang="en-US"/>
        </a:p>
      </dgm:t>
    </dgm:pt>
    <dgm:pt modelId="{EED89404-B1BC-4931-91FF-44942B073AA0}" type="sibTrans" cxnId="{15BA0379-F893-4DCF-A6B3-78A46D81B66F}">
      <dgm:prSet/>
      <dgm:spPr/>
      <dgm:t>
        <a:bodyPr/>
        <a:lstStyle/>
        <a:p>
          <a:endParaRPr lang="en-US"/>
        </a:p>
      </dgm:t>
    </dgm:pt>
    <dgm:pt modelId="{B89F1D4F-1B65-EE43-B408-BC1D0136C592}" type="pres">
      <dgm:prSet presAssocID="{2FBFB9BE-6D7D-4012-A0C7-CC51C6F33E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E68568D-CBC8-4549-9FC1-40F6FD77492F}" type="pres">
      <dgm:prSet presAssocID="{5AA5186C-350B-48D0-BC97-89DDD2E9B2FB}" presName="hierRoot1" presStyleCnt="0"/>
      <dgm:spPr/>
    </dgm:pt>
    <dgm:pt modelId="{0FD29EAF-6699-934A-B475-7ACF92BB3DE5}" type="pres">
      <dgm:prSet presAssocID="{5AA5186C-350B-48D0-BC97-89DDD2E9B2FB}" presName="composite" presStyleCnt="0"/>
      <dgm:spPr/>
    </dgm:pt>
    <dgm:pt modelId="{CB4DDDEF-7BDC-374C-ABF6-750E4A1B7135}" type="pres">
      <dgm:prSet presAssocID="{5AA5186C-350B-48D0-BC97-89DDD2E9B2FB}" presName="background" presStyleLbl="node0" presStyleIdx="0" presStyleCnt="3"/>
      <dgm:spPr/>
    </dgm:pt>
    <dgm:pt modelId="{50EB8432-2345-E643-BA7E-247AAF739072}" type="pres">
      <dgm:prSet presAssocID="{5AA5186C-350B-48D0-BC97-89DDD2E9B2FB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FDC6AF-E743-EF40-BA32-8622BB3A943A}" type="pres">
      <dgm:prSet presAssocID="{5AA5186C-350B-48D0-BC97-89DDD2E9B2FB}" presName="hierChild2" presStyleCnt="0"/>
      <dgm:spPr/>
    </dgm:pt>
    <dgm:pt modelId="{267B1464-D860-E944-883F-08385CECB324}" type="pres">
      <dgm:prSet presAssocID="{42109C05-9107-4CD5-98DE-2C1454864912}" presName="hierRoot1" presStyleCnt="0"/>
      <dgm:spPr/>
    </dgm:pt>
    <dgm:pt modelId="{0B8310DA-D11A-4547-A0F0-39B55B98E206}" type="pres">
      <dgm:prSet presAssocID="{42109C05-9107-4CD5-98DE-2C1454864912}" presName="composite" presStyleCnt="0"/>
      <dgm:spPr/>
    </dgm:pt>
    <dgm:pt modelId="{8788385E-0F05-534E-A92B-F174558B4A1B}" type="pres">
      <dgm:prSet presAssocID="{42109C05-9107-4CD5-98DE-2C1454864912}" presName="background" presStyleLbl="node0" presStyleIdx="1" presStyleCnt="3"/>
      <dgm:spPr/>
    </dgm:pt>
    <dgm:pt modelId="{EA30B8F0-0697-D344-9F01-3897E86FC9EC}" type="pres">
      <dgm:prSet presAssocID="{42109C05-9107-4CD5-98DE-2C1454864912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89967E-0EDD-BF49-88A2-3FF2859F1C34}" type="pres">
      <dgm:prSet presAssocID="{42109C05-9107-4CD5-98DE-2C1454864912}" presName="hierChild2" presStyleCnt="0"/>
      <dgm:spPr/>
    </dgm:pt>
    <dgm:pt modelId="{AEF9B2DA-C449-5147-B62A-BF1FE5D699B7}" type="pres">
      <dgm:prSet presAssocID="{6AF32847-E2C1-42C8-853F-30DA6525A7C9}" presName="hierRoot1" presStyleCnt="0"/>
      <dgm:spPr/>
    </dgm:pt>
    <dgm:pt modelId="{4AF88013-74C2-BE4E-9C46-5E57D28894BF}" type="pres">
      <dgm:prSet presAssocID="{6AF32847-E2C1-42C8-853F-30DA6525A7C9}" presName="composite" presStyleCnt="0"/>
      <dgm:spPr/>
    </dgm:pt>
    <dgm:pt modelId="{A8E974F7-14F0-9B4A-8C60-A8D5FD7331F8}" type="pres">
      <dgm:prSet presAssocID="{6AF32847-E2C1-42C8-853F-30DA6525A7C9}" presName="background" presStyleLbl="node0" presStyleIdx="2" presStyleCnt="3"/>
      <dgm:spPr/>
    </dgm:pt>
    <dgm:pt modelId="{35DECC5A-7A1E-9D41-9B78-0BA48BF2EA2C}" type="pres">
      <dgm:prSet presAssocID="{6AF32847-E2C1-42C8-853F-30DA6525A7C9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586B1E-FFFB-DB4E-84CC-612B6364A167}" type="pres">
      <dgm:prSet presAssocID="{6AF32847-E2C1-42C8-853F-30DA6525A7C9}" presName="hierChild2" presStyleCnt="0"/>
      <dgm:spPr/>
    </dgm:pt>
  </dgm:ptLst>
  <dgm:cxnLst>
    <dgm:cxn modelId="{2F16DB28-7815-46CC-8FB1-352FFB917BD7}" srcId="{2FBFB9BE-6D7D-4012-A0C7-CC51C6F33E7E}" destId="{5AA5186C-350B-48D0-BC97-89DDD2E9B2FB}" srcOrd="0" destOrd="0" parTransId="{4E9FBACF-7F60-4B3C-8512-7DB8CAC3E0A9}" sibTransId="{454CD52F-C8E6-4A24-92B8-D00A7240C196}"/>
    <dgm:cxn modelId="{15BA0379-F893-4DCF-A6B3-78A46D81B66F}" srcId="{2FBFB9BE-6D7D-4012-A0C7-CC51C6F33E7E}" destId="{6AF32847-E2C1-42C8-853F-30DA6525A7C9}" srcOrd="2" destOrd="0" parTransId="{01DE14C0-A5D2-4139-8FAA-773D394174F8}" sibTransId="{EED89404-B1BC-4931-91FF-44942B073AA0}"/>
    <dgm:cxn modelId="{517EFEC1-6BAD-A946-88BB-18704CCC68C7}" type="presOf" srcId="{5AA5186C-350B-48D0-BC97-89DDD2E9B2FB}" destId="{50EB8432-2345-E643-BA7E-247AAF739072}" srcOrd="0" destOrd="0" presId="urn:microsoft.com/office/officeart/2005/8/layout/hierarchy1"/>
    <dgm:cxn modelId="{8A1F4C20-CA7A-4443-A77B-68A20EE65A01}" type="presOf" srcId="{42109C05-9107-4CD5-98DE-2C1454864912}" destId="{EA30B8F0-0697-D344-9F01-3897E86FC9EC}" srcOrd="0" destOrd="0" presId="urn:microsoft.com/office/officeart/2005/8/layout/hierarchy1"/>
    <dgm:cxn modelId="{5BD8F4A0-CF0B-4B2B-91F8-CD7F4D2E4AAD}" srcId="{2FBFB9BE-6D7D-4012-A0C7-CC51C6F33E7E}" destId="{42109C05-9107-4CD5-98DE-2C1454864912}" srcOrd="1" destOrd="0" parTransId="{9F1B6F89-CD80-41C5-B5ED-6299D67C6700}" sibTransId="{65ACF452-82C3-4F95-8555-8CC08A23FE8A}"/>
    <dgm:cxn modelId="{0CE0DDB5-1113-DD49-86B9-17FFEA703B5C}" type="presOf" srcId="{2FBFB9BE-6D7D-4012-A0C7-CC51C6F33E7E}" destId="{B89F1D4F-1B65-EE43-B408-BC1D0136C592}" srcOrd="0" destOrd="0" presId="urn:microsoft.com/office/officeart/2005/8/layout/hierarchy1"/>
    <dgm:cxn modelId="{A7BDA5F7-CDBA-D840-B928-3A513A861470}" type="presOf" srcId="{6AF32847-E2C1-42C8-853F-30DA6525A7C9}" destId="{35DECC5A-7A1E-9D41-9B78-0BA48BF2EA2C}" srcOrd="0" destOrd="0" presId="urn:microsoft.com/office/officeart/2005/8/layout/hierarchy1"/>
    <dgm:cxn modelId="{5230370E-922E-DF43-B9B5-194EDA849217}" type="presParOf" srcId="{B89F1D4F-1B65-EE43-B408-BC1D0136C592}" destId="{7E68568D-CBC8-4549-9FC1-40F6FD77492F}" srcOrd="0" destOrd="0" presId="urn:microsoft.com/office/officeart/2005/8/layout/hierarchy1"/>
    <dgm:cxn modelId="{0964C00A-316E-C443-BD2F-E4388F310BFB}" type="presParOf" srcId="{7E68568D-CBC8-4549-9FC1-40F6FD77492F}" destId="{0FD29EAF-6699-934A-B475-7ACF92BB3DE5}" srcOrd="0" destOrd="0" presId="urn:microsoft.com/office/officeart/2005/8/layout/hierarchy1"/>
    <dgm:cxn modelId="{152DAB69-F645-7F4A-B7EB-4C03189DFC1C}" type="presParOf" srcId="{0FD29EAF-6699-934A-B475-7ACF92BB3DE5}" destId="{CB4DDDEF-7BDC-374C-ABF6-750E4A1B7135}" srcOrd="0" destOrd="0" presId="urn:microsoft.com/office/officeart/2005/8/layout/hierarchy1"/>
    <dgm:cxn modelId="{D79FCDAA-35F5-E447-A48B-D02A358B34BC}" type="presParOf" srcId="{0FD29EAF-6699-934A-B475-7ACF92BB3DE5}" destId="{50EB8432-2345-E643-BA7E-247AAF739072}" srcOrd="1" destOrd="0" presId="urn:microsoft.com/office/officeart/2005/8/layout/hierarchy1"/>
    <dgm:cxn modelId="{62BD9E16-8F66-9B45-97F7-993D0198A030}" type="presParOf" srcId="{7E68568D-CBC8-4549-9FC1-40F6FD77492F}" destId="{CCFDC6AF-E743-EF40-BA32-8622BB3A943A}" srcOrd="1" destOrd="0" presId="urn:microsoft.com/office/officeart/2005/8/layout/hierarchy1"/>
    <dgm:cxn modelId="{8E350543-3099-D646-BC2E-B8F287013708}" type="presParOf" srcId="{B89F1D4F-1B65-EE43-B408-BC1D0136C592}" destId="{267B1464-D860-E944-883F-08385CECB324}" srcOrd="1" destOrd="0" presId="urn:microsoft.com/office/officeart/2005/8/layout/hierarchy1"/>
    <dgm:cxn modelId="{07185994-E5E2-054A-8354-DD67238BB18C}" type="presParOf" srcId="{267B1464-D860-E944-883F-08385CECB324}" destId="{0B8310DA-D11A-4547-A0F0-39B55B98E206}" srcOrd="0" destOrd="0" presId="urn:microsoft.com/office/officeart/2005/8/layout/hierarchy1"/>
    <dgm:cxn modelId="{506B71AB-8114-7646-994D-6EF33B570AE0}" type="presParOf" srcId="{0B8310DA-D11A-4547-A0F0-39B55B98E206}" destId="{8788385E-0F05-534E-A92B-F174558B4A1B}" srcOrd="0" destOrd="0" presId="urn:microsoft.com/office/officeart/2005/8/layout/hierarchy1"/>
    <dgm:cxn modelId="{55F95989-9D9A-BF40-8898-5358B20D493A}" type="presParOf" srcId="{0B8310DA-D11A-4547-A0F0-39B55B98E206}" destId="{EA30B8F0-0697-D344-9F01-3897E86FC9EC}" srcOrd="1" destOrd="0" presId="urn:microsoft.com/office/officeart/2005/8/layout/hierarchy1"/>
    <dgm:cxn modelId="{B649840E-CEE9-1C4B-93FF-E1AD9359ABF9}" type="presParOf" srcId="{267B1464-D860-E944-883F-08385CECB324}" destId="{8E89967E-0EDD-BF49-88A2-3FF2859F1C34}" srcOrd="1" destOrd="0" presId="urn:microsoft.com/office/officeart/2005/8/layout/hierarchy1"/>
    <dgm:cxn modelId="{CF5502EA-1462-784A-86C2-D2E8806E1076}" type="presParOf" srcId="{B89F1D4F-1B65-EE43-B408-BC1D0136C592}" destId="{AEF9B2DA-C449-5147-B62A-BF1FE5D699B7}" srcOrd="2" destOrd="0" presId="urn:microsoft.com/office/officeart/2005/8/layout/hierarchy1"/>
    <dgm:cxn modelId="{D38D5C4D-D6A7-FF47-B765-383D9C5291E6}" type="presParOf" srcId="{AEF9B2DA-C449-5147-B62A-BF1FE5D699B7}" destId="{4AF88013-74C2-BE4E-9C46-5E57D28894BF}" srcOrd="0" destOrd="0" presId="urn:microsoft.com/office/officeart/2005/8/layout/hierarchy1"/>
    <dgm:cxn modelId="{DE01452E-4765-4847-B7A9-49ADF67A6464}" type="presParOf" srcId="{4AF88013-74C2-BE4E-9C46-5E57D28894BF}" destId="{A8E974F7-14F0-9B4A-8C60-A8D5FD7331F8}" srcOrd="0" destOrd="0" presId="urn:microsoft.com/office/officeart/2005/8/layout/hierarchy1"/>
    <dgm:cxn modelId="{4AF2E994-6597-4741-93DE-0942448E3491}" type="presParOf" srcId="{4AF88013-74C2-BE4E-9C46-5E57D28894BF}" destId="{35DECC5A-7A1E-9D41-9B78-0BA48BF2EA2C}" srcOrd="1" destOrd="0" presId="urn:microsoft.com/office/officeart/2005/8/layout/hierarchy1"/>
    <dgm:cxn modelId="{7249AE67-265E-AA43-8037-F09DD8E94C93}" type="presParOf" srcId="{AEF9B2DA-C449-5147-B62A-BF1FE5D699B7}" destId="{24586B1E-FFFB-DB4E-84CC-612B6364A1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AF315-FA1A-5240-8AF6-4EAFB5F5ED7F}">
      <dsp:nvSpPr>
        <dsp:cNvPr id="0" name=""/>
        <dsp:cNvSpPr/>
      </dsp:nvSpPr>
      <dsp:spPr>
        <a:xfrm>
          <a:off x="0" y="1553874"/>
          <a:ext cx="1026159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61898-DD7D-FE42-AD32-B10B76813514}">
      <dsp:nvSpPr>
        <dsp:cNvPr id="0" name=""/>
        <dsp:cNvSpPr/>
      </dsp:nvSpPr>
      <dsp:spPr>
        <a:xfrm rot="8100000">
          <a:off x="51832" y="358107"/>
          <a:ext cx="228541" cy="228541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0EF69-FFBF-3541-9587-C3E850334F9D}">
      <dsp:nvSpPr>
        <dsp:cNvPr id="0" name=""/>
        <dsp:cNvSpPr/>
      </dsp:nvSpPr>
      <dsp:spPr>
        <a:xfrm>
          <a:off x="77221" y="383496"/>
          <a:ext cx="177763" cy="177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725315"/>
              <a:satOff val="7643"/>
              <a:lumOff val="-2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8A75F-ED24-DF4C-90B4-3D3F38E909A8}">
      <dsp:nvSpPr>
        <dsp:cNvPr id="0" name=""/>
        <dsp:cNvSpPr/>
      </dsp:nvSpPr>
      <dsp:spPr>
        <a:xfrm>
          <a:off x="327706" y="633980"/>
          <a:ext cx="2441188" cy="91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9850" rIns="69850" bIns="104775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Welcoming</a:t>
          </a:r>
        </a:p>
      </dsp:txBody>
      <dsp:txXfrm>
        <a:off x="327706" y="633980"/>
        <a:ext cx="2441188" cy="919893"/>
      </dsp:txXfrm>
    </dsp:sp>
    <dsp:sp modelId="{D3FA2F9F-D2AF-3146-841D-76BECE44C09D}">
      <dsp:nvSpPr>
        <dsp:cNvPr id="0" name=""/>
        <dsp:cNvSpPr/>
      </dsp:nvSpPr>
      <dsp:spPr>
        <a:xfrm>
          <a:off x="327706" y="310774"/>
          <a:ext cx="2441188" cy="32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9:30 – 10:00</a:t>
          </a:r>
        </a:p>
      </dsp:txBody>
      <dsp:txXfrm>
        <a:off x="327706" y="310774"/>
        <a:ext cx="2441188" cy="323205"/>
      </dsp:txXfrm>
    </dsp:sp>
    <dsp:sp modelId="{60776C07-F131-E44B-90C1-4D0776B94FAB}">
      <dsp:nvSpPr>
        <dsp:cNvPr id="0" name=""/>
        <dsp:cNvSpPr/>
      </dsp:nvSpPr>
      <dsp:spPr>
        <a:xfrm>
          <a:off x="166103" y="633980"/>
          <a:ext cx="0" cy="919893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E05DA-0705-5E41-AC3A-05F0A6DD7B23}">
      <dsp:nvSpPr>
        <dsp:cNvPr id="0" name=""/>
        <dsp:cNvSpPr/>
      </dsp:nvSpPr>
      <dsp:spPr>
        <a:xfrm>
          <a:off x="137014" y="1524785"/>
          <a:ext cx="58177" cy="581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0A6FC-BA52-214E-A315-100E042FAE0F}">
      <dsp:nvSpPr>
        <dsp:cNvPr id="0" name=""/>
        <dsp:cNvSpPr/>
      </dsp:nvSpPr>
      <dsp:spPr>
        <a:xfrm rot="18900000">
          <a:off x="1522428" y="2521099"/>
          <a:ext cx="228541" cy="228541"/>
        </a:xfrm>
        <a:prstGeom prst="teardrop">
          <a:avLst>
            <a:gd name="adj" fmla="val 115000"/>
          </a:avLst>
        </a:prstGeom>
        <a:solidFill>
          <a:schemeClr val="accent2">
            <a:hueOff val="-2070378"/>
            <a:satOff val="9172"/>
            <a:lumOff val="-3373"/>
            <a:alphaOff val="0"/>
          </a:schemeClr>
        </a:solidFill>
        <a:ln w="12700" cap="flat" cmpd="sng" algn="ctr">
          <a:solidFill>
            <a:schemeClr val="accent2">
              <a:hueOff val="-2070378"/>
              <a:satOff val="9172"/>
              <a:lumOff val="-3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BA108-A3FE-4043-9099-913EA419CC1E}">
      <dsp:nvSpPr>
        <dsp:cNvPr id="0" name=""/>
        <dsp:cNvSpPr/>
      </dsp:nvSpPr>
      <dsp:spPr>
        <a:xfrm>
          <a:off x="1547817" y="2546488"/>
          <a:ext cx="177763" cy="177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450630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D5621-7738-CA4C-934A-85F9E0613B84}">
      <dsp:nvSpPr>
        <dsp:cNvPr id="0" name=""/>
        <dsp:cNvSpPr/>
      </dsp:nvSpPr>
      <dsp:spPr>
        <a:xfrm>
          <a:off x="1798301" y="1553874"/>
          <a:ext cx="2434288" cy="91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4775" rIns="0" bIns="6985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Analysis of Qualitative and Quantitative data on modules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10:00-10:20	On/Offboarding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10:20-10:30	Disability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10:30-10:40	Sexual Orientation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10:40-10:50  	Biological sex, gender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10:50-11:00	Race, Ethnicity &amp; Culture</a:t>
          </a:r>
        </a:p>
      </dsp:txBody>
      <dsp:txXfrm>
        <a:off x="1798301" y="1553874"/>
        <a:ext cx="2434288" cy="919893"/>
      </dsp:txXfrm>
    </dsp:sp>
    <dsp:sp modelId="{AE53822F-9431-B745-83CB-90EBA6CAAD4A}">
      <dsp:nvSpPr>
        <dsp:cNvPr id="0" name=""/>
        <dsp:cNvSpPr/>
      </dsp:nvSpPr>
      <dsp:spPr>
        <a:xfrm>
          <a:off x="1798301" y="2473767"/>
          <a:ext cx="2434288" cy="32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10:00 – 11:00</a:t>
          </a:r>
        </a:p>
      </dsp:txBody>
      <dsp:txXfrm>
        <a:off x="1798301" y="2473767"/>
        <a:ext cx="2434288" cy="323205"/>
      </dsp:txXfrm>
    </dsp:sp>
    <dsp:sp modelId="{7B9A5E87-2898-D746-88CA-6648B2CC9BC8}">
      <dsp:nvSpPr>
        <dsp:cNvPr id="0" name=""/>
        <dsp:cNvSpPr/>
      </dsp:nvSpPr>
      <dsp:spPr>
        <a:xfrm>
          <a:off x="1636698" y="1553874"/>
          <a:ext cx="0" cy="919893"/>
        </a:xfrm>
        <a:prstGeom prst="line">
          <a:avLst/>
        </a:prstGeom>
        <a:noFill/>
        <a:ln w="6350" cap="flat" cmpd="sng" algn="ctr">
          <a:solidFill>
            <a:schemeClr val="accent2">
              <a:hueOff val="-2070378"/>
              <a:satOff val="9172"/>
              <a:lumOff val="-3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CFBF-634B-AD43-8646-3B564E593729}">
      <dsp:nvSpPr>
        <dsp:cNvPr id="0" name=""/>
        <dsp:cNvSpPr/>
      </dsp:nvSpPr>
      <dsp:spPr>
        <a:xfrm>
          <a:off x="1607610" y="1524785"/>
          <a:ext cx="58177" cy="58177"/>
        </a:xfrm>
        <a:prstGeom prst="ellipse">
          <a:avLst/>
        </a:prstGeom>
        <a:solidFill>
          <a:schemeClr val="accent2">
            <a:hueOff val="-2070378"/>
            <a:satOff val="9172"/>
            <a:lumOff val="-3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AF237-823E-3B42-BD4F-69A278443245}">
      <dsp:nvSpPr>
        <dsp:cNvPr id="0" name=""/>
        <dsp:cNvSpPr/>
      </dsp:nvSpPr>
      <dsp:spPr>
        <a:xfrm rot="8100000">
          <a:off x="2984709" y="358107"/>
          <a:ext cx="228541" cy="228541"/>
        </a:xfrm>
        <a:prstGeom prst="teardrop">
          <a:avLst>
            <a:gd name="adj" fmla="val 115000"/>
          </a:avLst>
        </a:prstGeom>
        <a:solidFill>
          <a:schemeClr val="accent2">
            <a:hueOff val="-4140756"/>
            <a:satOff val="18344"/>
            <a:lumOff val="-6746"/>
            <a:alphaOff val="0"/>
          </a:schemeClr>
        </a:solidFill>
        <a:ln w="12700" cap="flat" cmpd="sng" algn="ctr">
          <a:solidFill>
            <a:schemeClr val="accent2">
              <a:hueOff val="-4140756"/>
              <a:satOff val="18344"/>
              <a:lumOff val="-6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8C994-036F-6946-9E9F-A01785F5B7BB}">
      <dsp:nvSpPr>
        <dsp:cNvPr id="0" name=""/>
        <dsp:cNvSpPr/>
      </dsp:nvSpPr>
      <dsp:spPr>
        <a:xfrm>
          <a:off x="3010098" y="383496"/>
          <a:ext cx="177763" cy="177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5175945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28ACE-BC7E-B549-AF61-6E8CB3357DDC}">
      <dsp:nvSpPr>
        <dsp:cNvPr id="0" name=""/>
        <dsp:cNvSpPr/>
      </dsp:nvSpPr>
      <dsp:spPr>
        <a:xfrm>
          <a:off x="3260583" y="633980"/>
          <a:ext cx="2434288" cy="91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9850" rIns="69850" bIns="104775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Coffee Break</a:t>
          </a:r>
        </a:p>
      </dsp:txBody>
      <dsp:txXfrm>
        <a:off x="3260583" y="633980"/>
        <a:ext cx="2434288" cy="919893"/>
      </dsp:txXfrm>
    </dsp:sp>
    <dsp:sp modelId="{8048EFC3-3171-274D-B79F-4D0EE4E0D94E}">
      <dsp:nvSpPr>
        <dsp:cNvPr id="0" name=""/>
        <dsp:cNvSpPr/>
      </dsp:nvSpPr>
      <dsp:spPr>
        <a:xfrm>
          <a:off x="3260583" y="310774"/>
          <a:ext cx="2434288" cy="32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11:00 – 11:30</a:t>
          </a:r>
        </a:p>
      </dsp:txBody>
      <dsp:txXfrm>
        <a:off x="3260583" y="310774"/>
        <a:ext cx="2434288" cy="323205"/>
      </dsp:txXfrm>
    </dsp:sp>
    <dsp:sp modelId="{8E35DF0F-65E8-1649-B9AB-765061AFC473}">
      <dsp:nvSpPr>
        <dsp:cNvPr id="0" name=""/>
        <dsp:cNvSpPr/>
      </dsp:nvSpPr>
      <dsp:spPr>
        <a:xfrm>
          <a:off x="3098980" y="633980"/>
          <a:ext cx="0" cy="919893"/>
        </a:xfrm>
        <a:prstGeom prst="line">
          <a:avLst/>
        </a:prstGeom>
        <a:noFill/>
        <a:ln w="6350" cap="flat" cmpd="sng" algn="ctr">
          <a:solidFill>
            <a:schemeClr val="accent2">
              <a:hueOff val="-4140756"/>
              <a:satOff val="18344"/>
              <a:lumOff val="-67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F63C1-E0EF-6845-A1D1-AEE3CBDEE5CC}">
      <dsp:nvSpPr>
        <dsp:cNvPr id="0" name=""/>
        <dsp:cNvSpPr/>
      </dsp:nvSpPr>
      <dsp:spPr>
        <a:xfrm>
          <a:off x="3069891" y="1524785"/>
          <a:ext cx="58177" cy="58177"/>
        </a:xfrm>
        <a:prstGeom prst="ellipse">
          <a:avLst/>
        </a:prstGeom>
        <a:solidFill>
          <a:schemeClr val="accent2">
            <a:hueOff val="-4140756"/>
            <a:satOff val="18344"/>
            <a:lumOff val="-6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B8E70-41A7-D84E-8786-E78476827643}">
      <dsp:nvSpPr>
        <dsp:cNvPr id="0" name=""/>
        <dsp:cNvSpPr/>
      </dsp:nvSpPr>
      <dsp:spPr>
        <a:xfrm rot="18900000">
          <a:off x="4446991" y="2521099"/>
          <a:ext cx="228541" cy="228541"/>
        </a:xfrm>
        <a:prstGeom prst="teardrop">
          <a:avLst>
            <a:gd name="adj" fmla="val 115000"/>
          </a:avLst>
        </a:prstGeom>
        <a:solidFill>
          <a:schemeClr val="accent2">
            <a:hueOff val="-6211134"/>
            <a:satOff val="27515"/>
            <a:lumOff val="-10118"/>
            <a:alphaOff val="0"/>
          </a:schemeClr>
        </a:solidFill>
        <a:ln w="12700" cap="flat" cmpd="sng" algn="ctr">
          <a:solidFill>
            <a:schemeClr val="accent2">
              <a:hueOff val="-6211134"/>
              <a:satOff val="27515"/>
              <a:lumOff val="-10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FD4B6-85B1-7440-B157-F38B2C2D0B9F}">
      <dsp:nvSpPr>
        <dsp:cNvPr id="0" name=""/>
        <dsp:cNvSpPr/>
      </dsp:nvSpPr>
      <dsp:spPr>
        <a:xfrm>
          <a:off x="4472380" y="2546488"/>
          <a:ext cx="177763" cy="177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901260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59F94-F198-DE42-9D96-E5223B8B117D}">
      <dsp:nvSpPr>
        <dsp:cNvPr id="0" name=""/>
        <dsp:cNvSpPr/>
      </dsp:nvSpPr>
      <dsp:spPr>
        <a:xfrm>
          <a:off x="4722864" y="1553874"/>
          <a:ext cx="2434288" cy="91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4775" rIns="0" bIns="6985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Final Documentations of the Project</a:t>
          </a:r>
        </a:p>
      </dsp:txBody>
      <dsp:txXfrm>
        <a:off x="4722864" y="1553874"/>
        <a:ext cx="2434288" cy="919893"/>
      </dsp:txXfrm>
    </dsp:sp>
    <dsp:sp modelId="{3836BF94-D290-9341-BE39-7AA78BFE4CD4}">
      <dsp:nvSpPr>
        <dsp:cNvPr id="0" name=""/>
        <dsp:cNvSpPr/>
      </dsp:nvSpPr>
      <dsp:spPr>
        <a:xfrm>
          <a:off x="4722864" y="2473767"/>
          <a:ext cx="2434288" cy="32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11:30 – 13:00</a:t>
          </a:r>
        </a:p>
      </dsp:txBody>
      <dsp:txXfrm>
        <a:off x="4722864" y="2473767"/>
        <a:ext cx="2434288" cy="323205"/>
      </dsp:txXfrm>
    </dsp:sp>
    <dsp:sp modelId="{E464FFDC-5420-B845-9E1A-B8E559065E76}">
      <dsp:nvSpPr>
        <dsp:cNvPr id="0" name=""/>
        <dsp:cNvSpPr/>
      </dsp:nvSpPr>
      <dsp:spPr>
        <a:xfrm>
          <a:off x="4561262" y="1553874"/>
          <a:ext cx="0" cy="919893"/>
        </a:xfrm>
        <a:prstGeom prst="line">
          <a:avLst/>
        </a:prstGeom>
        <a:noFill/>
        <a:ln w="6350" cap="flat" cmpd="sng" algn="ctr">
          <a:solidFill>
            <a:schemeClr val="accent2">
              <a:hueOff val="-6211134"/>
              <a:satOff val="27515"/>
              <a:lumOff val="-101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FF92E-9B2B-304B-BE36-426A7D5B65F0}">
      <dsp:nvSpPr>
        <dsp:cNvPr id="0" name=""/>
        <dsp:cNvSpPr/>
      </dsp:nvSpPr>
      <dsp:spPr>
        <a:xfrm>
          <a:off x="4532173" y="1524785"/>
          <a:ext cx="58177" cy="58177"/>
        </a:xfrm>
        <a:prstGeom prst="ellipse">
          <a:avLst/>
        </a:prstGeom>
        <a:solidFill>
          <a:schemeClr val="accent2">
            <a:hueOff val="-6211134"/>
            <a:satOff val="27515"/>
            <a:lumOff val="-10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E8F57-AF3F-F548-AF8E-8A630355B374}">
      <dsp:nvSpPr>
        <dsp:cNvPr id="0" name=""/>
        <dsp:cNvSpPr/>
      </dsp:nvSpPr>
      <dsp:spPr>
        <a:xfrm rot="8100000">
          <a:off x="5909273" y="358107"/>
          <a:ext cx="228541" cy="228541"/>
        </a:xfrm>
        <a:prstGeom prst="teardrop">
          <a:avLst>
            <a:gd name="adj" fmla="val 115000"/>
          </a:avLst>
        </a:prstGeom>
        <a:solidFill>
          <a:schemeClr val="accent2">
            <a:hueOff val="-8281512"/>
            <a:satOff val="36687"/>
            <a:lumOff val="-13491"/>
            <a:alphaOff val="0"/>
          </a:schemeClr>
        </a:solidFill>
        <a:ln w="12700" cap="flat" cmpd="sng" algn="ctr">
          <a:solidFill>
            <a:schemeClr val="accent2">
              <a:hueOff val="-8281512"/>
              <a:satOff val="36687"/>
              <a:lumOff val="-13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7423E-7AF6-E149-9B05-8456A0BE8499}">
      <dsp:nvSpPr>
        <dsp:cNvPr id="0" name=""/>
        <dsp:cNvSpPr/>
      </dsp:nvSpPr>
      <dsp:spPr>
        <a:xfrm>
          <a:off x="5934662" y="383496"/>
          <a:ext cx="177763" cy="177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8626575"/>
              <a:satOff val="38216"/>
              <a:lumOff val="-140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044A5-7648-5E4D-8FE2-FFD08F54E9E0}">
      <dsp:nvSpPr>
        <dsp:cNvPr id="0" name=""/>
        <dsp:cNvSpPr/>
      </dsp:nvSpPr>
      <dsp:spPr>
        <a:xfrm>
          <a:off x="6185146" y="633980"/>
          <a:ext cx="2434288" cy="91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9850" rIns="69850" bIns="104775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Lunch Break</a:t>
          </a:r>
        </a:p>
      </dsp:txBody>
      <dsp:txXfrm>
        <a:off x="6185146" y="633980"/>
        <a:ext cx="2434288" cy="919893"/>
      </dsp:txXfrm>
    </dsp:sp>
    <dsp:sp modelId="{839AF11A-645E-6344-8452-821A1227F95B}">
      <dsp:nvSpPr>
        <dsp:cNvPr id="0" name=""/>
        <dsp:cNvSpPr/>
      </dsp:nvSpPr>
      <dsp:spPr>
        <a:xfrm>
          <a:off x="6185146" y="310774"/>
          <a:ext cx="2434288" cy="32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13:00 – 14:30</a:t>
          </a:r>
        </a:p>
      </dsp:txBody>
      <dsp:txXfrm>
        <a:off x="6185146" y="310774"/>
        <a:ext cx="2434288" cy="323205"/>
      </dsp:txXfrm>
    </dsp:sp>
    <dsp:sp modelId="{9C112C39-EB0B-DF40-82B8-35AE4E79CB38}">
      <dsp:nvSpPr>
        <dsp:cNvPr id="0" name=""/>
        <dsp:cNvSpPr/>
      </dsp:nvSpPr>
      <dsp:spPr>
        <a:xfrm>
          <a:off x="6023543" y="633980"/>
          <a:ext cx="0" cy="919893"/>
        </a:xfrm>
        <a:prstGeom prst="line">
          <a:avLst/>
        </a:prstGeom>
        <a:noFill/>
        <a:ln w="6350" cap="flat" cmpd="sng" algn="ctr">
          <a:solidFill>
            <a:schemeClr val="accent2">
              <a:hueOff val="-8281512"/>
              <a:satOff val="36687"/>
              <a:lumOff val="-134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A9886-027F-1843-9DA2-39D5913C2EDA}">
      <dsp:nvSpPr>
        <dsp:cNvPr id="0" name=""/>
        <dsp:cNvSpPr/>
      </dsp:nvSpPr>
      <dsp:spPr>
        <a:xfrm>
          <a:off x="5994455" y="1524785"/>
          <a:ext cx="58177" cy="58177"/>
        </a:xfrm>
        <a:prstGeom prst="ellipse">
          <a:avLst/>
        </a:prstGeom>
        <a:solidFill>
          <a:schemeClr val="accent2">
            <a:hueOff val="-8281512"/>
            <a:satOff val="36687"/>
            <a:lumOff val="-13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471A2-EA50-9E42-B3DF-99732F82AE18}">
      <dsp:nvSpPr>
        <dsp:cNvPr id="0" name=""/>
        <dsp:cNvSpPr/>
      </dsp:nvSpPr>
      <dsp:spPr>
        <a:xfrm rot="18900000">
          <a:off x="7371554" y="2521099"/>
          <a:ext cx="228541" cy="228541"/>
        </a:xfrm>
        <a:prstGeom prst="teardrop">
          <a:avLst>
            <a:gd name="adj" fmla="val 115000"/>
          </a:avLst>
        </a:prstGeom>
        <a:solidFill>
          <a:schemeClr val="accent2">
            <a:hueOff val="-10351890"/>
            <a:satOff val="45859"/>
            <a:lumOff val="-16864"/>
            <a:alphaOff val="0"/>
          </a:schemeClr>
        </a:solidFill>
        <a:ln w="12700" cap="flat" cmpd="sng" algn="ctr">
          <a:solidFill>
            <a:schemeClr val="accent2">
              <a:hueOff val="-10351890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3968D-9F57-6147-A444-69462432048B}">
      <dsp:nvSpPr>
        <dsp:cNvPr id="0" name=""/>
        <dsp:cNvSpPr/>
      </dsp:nvSpPr>
      <dsp:spPr>
        <a:xfrm>
          <a:off x="7396943" y="2546488"/>
          <a:ext cx="177763" cy="177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351890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D9D2A-7253-AC44-9087-DB44B5AD0450}">
      <dsp:nvSpPr>
        <dsp:cNvPr id="0" name=""/>
        <dsp:cNvSpPr/>
      </dsp:nvSpPr>
      <dsp:spPr>
        <a:xfrm>
          <a:off x="7647428" y="1553874"/>
          <a:ext cx="2434288" cy="91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4775" rIns="0" bIns="6985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Conference Preparations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Dissemination of the Project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Final venue check</a:t>
          </a:r>
        </a:p>
      </dsp:txBody>
      <dsp:txXfrm>
        <a:off x="7647428" y="1553874"/>
        <a:ext cx="2434288" cy="919893"/>
      </dsp:txXfrm>
    </dsp:sp>
    <dsp:sp modelId="{9820E406-0087-134B-B36C-7893650036A4}">
      <dsp:nvSpPr>
        <dsp:cNvPr id="0" name=""/>
        <dsp:cNvSpPr/>
      </dsp:nvSpPr>
      <dsp:spPr>
        <a:xfrm>
          <a:off x="7647428" y="2473767"/>
          <a:ext cx="2434288" cy="32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14:30 – 18:00</a:t>
          </a:r>
        </a:p>
      </dsp:txBody>
      <dsp:txXfrm>
        <a:off x="7647428" y="2473767"/>
        <a:ext cx="2434288" cy="323205"/>
      </dsp:txXfrm>
    </dsp:sp>
    <dsp:sp modelId="{179BB119-9CEA-244F-A3E1-3581E782D071}">
      <dsp:nvSpPr>
        <dsp:cNvPr id="0" name=""/>
        <dsp:cNvSpPr/>
      </dsp:nvSpPr>
      <dsp:spPr>
        <a:xfrm>
          <a:off x="7485825" y="1553874"/>
          <a:ext cx="0" cy="919893"/>
        </a:xfrm>
        <a:prstGeom prst="line">
          <a:avLst/>
        </a:prstGeom>
        <a:noFill/>
        <a:ln w="6350" cap="flat" cmpd="sng" algn="ctr">
          <a:solidFill>
            <a:schemeClr val="accent2">
              <a:hueOff val="-10351890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6D794-2F15-9B4C-9E88-C3C37DF75FBC}">
      <dsp:nvSpPr>
        <dsp:cNvPr id="0" name=""/>
        <dsp:cNvSpPr/>
      </dsp:nvSpPr>
      <dsp:spPr>
        <a:xfrm>
          <a:off x="7456736" y="1524785"/>
          <a:ext cx="58177" cy="58177"/>
        </a:xfrm>
        <a:prstGeom prst="ellipse">
          <a:avLst/>
        </a:prstGeom>
        <a:solidFill>
          <a:schemeClr val="accent2">
            <a:hueOff val="-10351890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23F83-E2A8-C247-9D01-998F3FB554C3}">
      <dsp:nvSpPr>
        <dsp:cNvPr id="0" name=""/>
        <dsp:cNvSpPr/>
      </dsp:nvSpPr>
      <dsp:spPr>
        <a:xfrm>
          <a:off x="0" y="2166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D12DFF-8526-244C-83C5-BF393DFC401A}">
      <dsp:nvSpPr>
        <dsp:cNvPr id="0" name=""/>
        <dsp:cNvSpPr/>
      </dsp:nvSpPr>
      <dsp:spPr>
        <a:xfrm>
          <a:off x="0" y="2166"/>
          <a:ext cx="5607050" cy="307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0" y="2166"/>
        <a:ext cx="5607050" cy="307647"/>
      </dsp:txXfrm>
    </dsp:sp>
    <dsp:sp modelId="{DF7F803A-0C8D-584F-8839-357C8D4F3ECC}">
      <dsp:nvSpPr>
        <dsp:cNvPr id="0" name=""/>
        <dsp:cNvSpPr/>
      </dsp:nvSpPr>
      <dsp:spPr>
        <a:xfrm>
          <a:off x="0" y="309814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3450630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30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30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450630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3FE14E-D07F-F440-B5C6-43517ED8BF78}">
      <dsp:nvSpPr>
        <dsp:cNvPr id="0" name=""/>
        <dsp:cNvSpPr/>
      </dsp:nvSpPr>
      <dsp:spPr>
        <a:xfrm>
          <a:off x="0" y="309814"/>
          <a:ext cx="5607050" cy="90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kern="1200" dirty="0"/>
            <a:t>Online </a:t>
          </a:r>
          <a:r>
            <a:rPr lang="tr-TR" sz="1600" kern="1200" dirty="0" err="1"/>
            <a:t>Meetings</a:t>
          </a:r>
          <a:endParaRPr lang="tr-TR" sz="16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The </a:t>
          </a:r>
          <a:r>
            <a:rPr lang="tr-TR" sz="1600" kern="1200" dirty="0" err="1"/>
            <a:t>Kick-Off</a:t>
          </a:r>
          <a:r>
            <a:rPr lang="tr-TR" sz="1600" kern="1200" dirty="0"/>
            <a:t> Meeting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/>
            <a:t>Catch-up</a:t>
          </a:r>
          <a:r>
            <a:rPr lang="tr-TR" sz="1600" kern="1200" dirty="0"/>
            <a:t> Meeting</a:t>
          </a:r>
        </a:p>
      </dsp:txBody>
      <dsp:txXfrm>
        <a:off x="0" y="309814"/>
        <a:ext cx="5607050" cy="906141"/>
      </dsp:txXfrm>
    </dsp:sp>
    <dsp:sp modelId="{EAA35074-38EE-7D4A-8D40-BAC4B87A9620}">
      <dsp:nvSpPr>
        <dsp:cNvPr id="0" name=""/>
        <dsp:cNvSpPr/>
      </dsp:nvSpPr>
      <dsp:spPr>
        <a:xfrm>
          <a:off x="0" y="1310042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6901260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60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60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901260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47C428-25FB-024C-AC66-71C88B000B1F}">
      <dsp:nvSpPr>
        <dsp:cNvPr id="0" name=""/>
        <dsp:cNvSpPr/>
      </dsp:nvSpPr>
      <dsp:spPr>
        <a:xfrm>
          <a:off x="0" y="1215955"/>
          <a:ext cx="5607050" cy="178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2nd TPM- </a:t>
          </a:r>
          <a:r>
            <a:rPr lang="tr-TR" sz="1600" kern="1200" dirty="0" err="1"/>
            <a:t>Leuven</a:t>
          </a:r>
          <a:endParaRPr lang="tr-TR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3rd TPM- Antalya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4th TPM- </a:t>
          </a:r>
          <a:r>
            <a:rPr lang="tr-TR" sz="1600" kern="1200" dirty="0" err="1"/>
            <a:t>Mytilene</a:t>
          </a:r>
          <a:endParaRPr lang="tr-TR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5th TPM- Bremen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6th TPM- İzmir</a:t>
          </a:r>
        </a:p>
      </dsp:txBody>
      <dsp:txXfrm>
        <a:off x="0" y="1215955"/>
        <a:ext cx="5607050" cy="1787040"/>
      </dsp:txXfrm>
    </dsp:sp>
    <dsp:sp modelId="{9CBB996D-E05A-A549-92B7-3EEDF88712AB}">
      <dsp:nvSpPr>
        <dsp:cNvPr id="0" name=""/>
        <dsp:cNvSpPr/>
      </dsp:nvSpPr>
      <dsp:spPr>
        <a:xfrm>
          <a:off x="0" y="3002995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-10351890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90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90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351890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930FA0-DBAE-1F4F-87DE-4459B68E536B}">
      <dsp:nvSpPr>
        <dsp:cNvPr id="0" name=""/>
        <dsp:cNvSpPr/>
      </dsp:nvSpPr>
      <dsp:spPr>
        <a:xfrm>
          <a:off x="0" y="3002995"/>
          <a:ext cx="5607050" cy="1922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Output-1: The </a:t>
          </a:r>
          <a:r>
            <a:rPr lang="tr-TR" sz="1600" kern="1200" dirty="0" err="1"/>
            <a:t>book</a:t>
          </a:r>
          <a:endParaRPr lang="tr-TR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Output-2: Training Portal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Output-3:Trainings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/>
            <a:t>Output-4: Knowledge Portal</a:t>
          </a:r>
        </a:p>
      </dsp:txBody>
      <dsp:txXfrm>
        <a:off x="0" y="3002995"/>
        <a:ext cx="5607050" cy="1922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DDDEF-7BDC-374C-ABF6-750E4A1B7135}">
      <dsp:nvSpPr>
        <dsp:cNvPr id="0" name=""/>
        <dsp:cNvSpPr/>
      </dsp:nvSpPr>
      <dsp:spPr>
        <a:xfrm>
          <a:off x="0" y="485224"/>
          <a:ext cx="2886075" cy="18326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B8432-2345-E643-BA7E-247AAF739072}">
      <dsp:nvSpPr>
        <dsp:cNvPr id="0" name=""/>
        <dsp:cNvSpPr/>
      </dsp:nvSpPr>
      <dsp:spPr>
        <a:xfrm>
          <a:off x="320675" y="789865"/>
          <a:ext cx="2886075" cy="183265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/>
            <a:t>AUGUST, 2023</a:t>
          </a:r>
          <a:endParaRPr lang="en-US" sz="2700" kern="1200"/>
        </a:p>
      </dsp:txBody>
      <dsp:txXfrm>
        <a:off x="374352" y="843542"/>
        <a:ext cx="2778721" cy="1725303"/>
      </dsp:txXfrm>
    </dsp:sp>
    <dsp:sp modelId="{8788385E-0F05-534E-A92B-F174558B4A1B}">
      <dsp:nvSpPr>
        <dsp:cNvPr id="0" name=""/>
        <dsp:cNvSpPr/>
      </dsp:nvSpPr>
      <dsp:spPr>
        <a:xfrm>
          <a:off x="3527425" y="485224"/>
          <a:ext cx="2886075" cy="18326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0B8F0-0697-D344-9F01-3897E86FC9EC}">
      <dsp:nvSpPr>
        <dsp:cNvPr id="0" name=""/>
        <dsp:cNvSpPr/>
      </dsp:nvSpPr>
      <dsp:spPr>
        <a:xfrm>
          <a:off x="3848100" y="789865"/>
          <a:ext cx="2886075" cy="183265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/>
            <a:t>Final Report to be submitted till September</a:t>
          </a:r>
          <a:endParaRPr lang="en-US" sz="2700" kern="1200"/>
        </a:p>
      </dsp:txBody>
      <dsp:txXfrm>
        <a:off x="3901777" y="843542"/>
        <a:ext cx="2778721" cy="1725303"/>
      </dsp:txXfrm>
    </dsp:sp>
    <dsp:sp modelId="{A8E974F7-14F0-9B4A-8C60-A8D5FD7331F8}">
      <dsp:nvSpPr>
        <dsp:cNvPr id="0" name=""/>
        <dsp:cNvSpPr/>
      </dsp:nvSpPr>
      <dsp:spPr>
        <a:xfrm>
          <a:off x="7054850" y="485224"/>
          <a:ext cx="2886075" cy="183265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ECC5A-7A1E-9D41-9B78-0BA48BF2EA2C}">
      <dsp:nvSpPr>
        <dsp:cNvPr id="0" name=""/>
        <dsp:cNvSpPr/>
      </dsp:nvSpPr>
      <dsp:spPr>
        <a:xfrm>
          <a:off x="7375525" y="789865"/>
          <a:ext cx="2886075" cy="183265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/>
            <a:t>Last</a:t>
          </a:r>
          <a:r>
            <a:rPr lang="tr-TR" sz="2700" kern="1200" dirty="0"/>
            <a:t> 20% </a:t>
          </a:r>
          <a:r>
            <a:rPr lang="tr-TR" sz="2700" kern="1200" dirty="0" err="1"/>
            <a:t>to</a:t>
          </a:r>
          <a:r>
            <a:rPr lang="tr-TR" sz="2700" kern="1200" dirty="0"/>
            <a:t> be sent </a:t>
          </a:r>
          <a:r>
            <a:rPr lang="tr-TR" sz="2700" kern="1200" dirty="0" err="1"/>
            <a:t>around</a:t>
          </a:r>
          <a:r>
            <a:rPr lang="tr-TR" sz="2700" kern="1200" dirty="0"/>
            <a:t> </a:t>
          </a:r>
          <a:r>
            <a:rPr lang="tr-TR" sz="2700" kern="1200" dirty="0" err="1"/>
            <a:t>new</a:t>
          </a:r>
          <a:r>
            <a:rPr lang="tr-TR" sz="2700" kern="1200" dirty="0"/>
            <a:t> </a:t>
          </a:r>
          <a:r>
            <a:rPr lang="tr-TR" sz="2700" kern="1200" dirty="0" err="1"/>
            <a:t>year</a:t>
          </a:r>
          <a:r>
            <a:rPr lang="tr-TR" sz="2700" kern="1200" dirty="0"/>
            <a:t> </a:t>
          </a:r>
          <a:r>
            <a:rPr lang="tr-TR" sz="2700" kern="1200" dirty="0" err="1"/>
            <a:t>based</a:t>
          </a:r>
          <a:r>
            <a:rPr lang="tr-TR" sz="2700" kern="1200" dirty="0"/>
            <a:t> on </a:t>
          </a:r>
          <a:r>
            <a:rPr lang="tr-TR" sz="2700" kern="1200" dirty="0" err="1"/>
            <a:t>the</a:t>
          </a:r>
          <a:r>
            <a:rPr lang="tr-TR" sz="2700" kern="1200" dirty="0"/>
            <a:t> </a:t>
          </a:r>
          <a:r>
            <a:rPr lang="tr-TR" sz="2700" kern="1200" dirty="0" err="1"/>
            <a:t>remaining</a:t>
          </a:r>
          <a:r>
            <a:rPr lang="tr-TR" sz="2700" kern="1200" dirty="0"/>
            <a:t> </a:t>
          </a:r>
          <a:r>
            <a:rPr lang="tr-TR" sz="2700" kern="1200" dirty="0" err="1"/>
            <a:t>sum</a:t>
          </a:r>
          <a:endParaRPr lang="en-US" sz="2700" kern="1200" dirty="0"/>
        </a:p>
      </dsp:txBody>
      <dsp:txXfrm>
        <a:off x="7429202" y="843542"/>
        <a:ext cx="2778721" cy="1725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 xmlns="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 xmlns="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 xmlns="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 xmlns="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 xmlns="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 xmlns="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 xmlns="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 xmlns="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5D9D5-6D32-2149-98B5-D48EE6C0454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F5DC2-2630-2C4C-A8EB-C5F14E1E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3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2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970" y="2386744"/>
            <a:ext cx="5928358" cy="1645920"/>
          </a:xfrm>
        </p:spPr>
        <p:txBody>
          <a:bodyPr>
            <a:normAutofit/>
          </a:bodyPr>
          <a:lstStyle/>
          <a:p>
            <a:r>
              <a:rPr lang="tr-TR" sz="3000" cap="none"/>
              <a:t>6th </a:t>
            </a:r>
            <a:r>
              <a:rPr lang="tr-TR" sz="3000"/>
              <a:t>TPM</a:t>
            </a:r>
            <a:br>
              <a:rPr lang="tr-TR" sz="3000"/>
            </a:br>
            <a:r>
              <a:rPr lang="tr-TR" sz="3000"/>
              <a:t>14 June, 2023, </a:t>
            </a:r>
            <a:br>
              <a:rPr lang="tr-TR" sz="3000"/>
            </a:br>
            <a:r>
              <a:rPr lang="tr-TR" sz="3000"/>
              <a:t>IZMIR</a:t>
            </a:r>
            <a:endParaRPr lang="en-US" sz="3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970" y="4352544"/>
            <a:ext cx="5928358" cy="1239894"/>
          </a:xfrm>
        </p:spPr>
        <p:txBody>
          <a:bodyPr>
            <a:normAutofit/>
          </a:bodyPr>
          <a:lstStyle/>
          <a:p>
            <a:r>
              <a:rPr lang="tr-TR" dirty="0"/>
              <a:t>JOINME2</a:t>
            </a: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1BF3F599-7BAB-4905-977B-1E645D836B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9155" y="0"/>
            <a:ext cx="465429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" y="640406"/>
            <a:ext cx="3137720" cy="31377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318609-6AEF-A9F9-59ED-6092C9760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68" y="5435935"/>
            <a:ext cx="44386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4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33976D1-3430-450C-A978-87A9A6E8E7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D6AAC78-7D86-415A-ADC1-2B47480796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2A658D9-F185-44F1-BA33-D50320D1D0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tr-TR" cap="none" dirty="0"/>
              <a:t>WHAT TO DO TILL THE CLOSURE?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244" y="2249424"/>
            <a:ext cx="8779512" cy="287925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sz="2200" dirty="0" err="1"/>
              <a:t>List</a:t>
            </a:r>
            <a:r>
              <a:rPr lang="tr-TR" sz="2200" dirty="0"/>
              <a:t> of </a:t>
            </a:r>
            <a:r>
              <a:rPr lang="tr-TR" sz="2200" dirty="0" err="1"/>
              <a:t>Expenses</a:t>
            </a:r>
            <a:endParaRPr lang="tr-TR" sz="2200" dirty="0"/>
          </a:p>
          <a:p>
            <a:pPr>
              <a:buFontTx/>
              <a:buChar char="-"/>
            </a:pPr>
            <a:r>
              <a:rPr lang="tr-TR" sz="2200" dirty="0" err="1">
                <a:effectLst/>
              </a:rPr>
              <a:t>Timesheets</a:t>
            </a:r>
            <a:r>
              <a:rPr lang="tr-TR" sz="2200" dirty="0">
                <a:effectLst/>
              </a:rPr>
              <a:t> (</a:t>
            </a:r>
            <a:r>
              <a:rPr lang="tr-TR" sz="2200" dirty="0" err="1">
                <a:effectLst/>
              </a:rPr>
              <a:t>Signed</a:t>
            </a:r>
            <a:r>
              <a:rPr lang="tr-TR" sz="2200" dirty="0">
                <a:effectLst/>
              </a:rPr>
              <a:t> </a:t>
            </a:r>
            <a:r>
              <a:rPr lang="tr-TR" sz="2200" dirty="0" err="1">
                <a:effectLst/>
              </a:rPr>
              <a:t>and</a:t>
            </a:r>
            <a:r>
              <a:rPr lang="tr-TR" sz="2200" dirty="0">
                <a:effectLst/>
              </a:rPr>
              <a:t> </a:t>
            </a:r>
            <a:r>
              <a:rPr lang="tr-TR" sz="2200" dirty="0" err="1">
                <a:effectLst/>
              </a:rPr>
              <a:t>Stamped</a:t>
            </a:r>
            <a:r>
              <a:rPr lang="tr-TR" sz="2200" dirty="0">
                <a:effectLst/>
              </a:rPr>
              <a:t>) </a:t>
            </a:r>
            <a:r>
              <a:rPr lang="tr-TR" sz="2200" dirty="0" err="1">
                <a:effectLst/>
              </a:rPr>
              <a:t>until</a:t>
            </a:r>
            <a:r>
              <a:rPr lang="tr-TR" sz="2200" dirty="0">
                <a:effectLst/>
              </a:rPr>
              <a:t> </a:t>
            </a:r>
            <a:r>
              <a:rPr lang="tr-TR" sz="2200" dirty="0" err="1">
                <a:effectLst/>
              </a:rPr>
              <a:t>August</a:t>
            </a:r>
            <a:r>
              <a:rPr lang="tr-TR" sz="2200" dirty="0">
                <a:effectLst/>
              </a:rPr>
              <a:t>, 15th</a:t>
            </a:r>
            <a:endParaRPr lang="tr-TR" sz="2200" dirty="0"/>
          </a:p>
          <a:p>
            <a:pPr>
              <a:buFontTx/>
              <a:buChar char="-"/>
            </a:pPr>
            <a:r>
              <a:rPr lang="tr-TR" sz="2200" dirty="0" err="1">
                <a:solidFill>
                  <a:srgbClr val="FF0000"/>
                </a:solidFill>
                <a:effectLst/>
              </a:rPr>
              <a:t>Finalizing</a:t>
            </a:r>
            <a:r>
              <a:rPr lang="tr-TR" sz="2200" dirty="0">
                <a:solidFill>
                  <a:srgbClr val="FF0000"/>
                </a:solidFill>
                <a:effectLst/>
              </a:rPr>
              <a:t> </a:t>
            </a:r>
            <a:r>
              <a:rPr lang="tr-TR" sz="2200" dirty="0" err="1">
                <a:solidFill>
                  <a:srgbClr val="FF0000"/>
                </a:solidFill>
                <a:effectLst/>
              </a:rPr>
              <a:t>the</a:t>
            </a:r>
            <a:r>
              <a:rPr lang="tr-TR" sz="2200" dirty="0">
                <a:solidFill>
                  <a:srgbClr val="FF0000"/>
                </a:solidFill>
                <a:effectLst/>
              </a:rPr>
              <a:t> </a:t>
            </a:r>
            <a:r>
              <a:rPr lang="tr-TR" sz="2200" dirty="0" err="1">
                <a:solidFill>
                  <a:srgbClr val="FF0000"/>
                </a:solidFill>
                <a:effectLst/>
              </a:rPr>
              <a:t>papers</a:t>
            </a:r>
            <a:r>
              <a:rPr lang="tr-TR" sz="2200" dirty="0">
                <a:solidFill>
                  <a:srgbClr val="FF0000"/>
                </a:solidFill>
                <a:effectLst/>
              </a:rPr>
              <a:t> </a:t>
            </a:r>
            <a:r>
              <a:rPr lang="tr-TR" sz="2200" dirty="0" err="1">
                <a:solidFill>
                  <a:srgbClr val="FF0000"/>
                </a:solidFill>
                <a:effectLst/>
              </a:rPr>
              <a:t>for</a:t>
            </a:r>
            <a:r>
              <a:rPr lang="tr-TR" sz="2200" dirty="0">
                <a:solidFill>
                  <a:srgbClr val="FF0000"/>
                </a:solidFill>
                <a:effectLst/>
              </a:rPr>
              <a:t> </a:t>
            </a:r>
            <a:r>
              <a:rPr lang="tr-TR" sz="2200" dirty="0" err="1">
                <a:solidFill>
                  <a:srgbClr val="FF0000"/>
                </a:solidFill>
                <a:effectLst/>
              </a:rPr>
              <a:t>publication</a:t>
            </a:r>
            <a:endParaRPr lang="tr-TR" sz="2200" dirty="0">
              <a:solidFill>
                <a:srgbClr val="FF0000"/>
              </a:solidFill>
              <a:effectLst/>
            </a:endParaRPr>
          </a:p>
          <a:p>
            <a:pPr>
              <a:buFontTx/>
              <a:buChar char="-"/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48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xmlns="" id="{BAC87F6E-526A-49B5-995D-42DB65659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r-TR" sz="3000">
                <a:solidFill>
                  <a:srgbClr val="FFFFFF"/>
                </a:solidFill>
              </a:rPr>
              <a:t>REMINDER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E5436DB-4E8B-43A5-AE55-1C527B62E2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D65299F-028F-4AFC-B46A-8DB33E20F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rgbClr val="404040"/>
                </a:solidFill>
              </a:rPr>
              <a:t>TO KEEP ALL THE DOCUMENTS FOR 3 YEARS</a:t>
            </a:r>
          </a:p>
          <a:p>
            <a:endParaRPr lang="tr-TR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6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6150">
            <a:extLst>
              <a:ext uri="{FF2B5EF4-FFF2-40B4-BE49-F238E27FC236}">
                <a16:creationId xmlns:a16="http://schemas.microsoft.com/office/drawing/2014/main" xmlns="" id="{C02C7B47-DF2D-46D9-9584-5C83FCA86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B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xmlns="" id="{348541E3-A59C-41D3-85D2-70F0E0E9B6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1712" y="1124712"/>
            <a:ext cx="4608576" cy="46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9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EFFFF2-9EB4-4B6C-B9F8-2BA3EF89A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D65299F-028F-4AFC-B46A-8DB33E20F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C87F6E-526A-49B5-995D-42DB65659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r-TR" sz="2100">
                <a:solidFill>
                  <a:srgbClr val="FFFFFF"/>
                </a:solidFill>
              </a:rPr>
              <a:t>CONFERENCE PREPARATIONS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US" dirty="0"/>
              <a:t>Dissemination of the Project</a:t>
            </a:r>
          </a:p>
          <a:p>
            <a:r>
              <a:rPr lang="en-US" dirty="0"/>
              <a:t>Our Presentation </a:t>
            </a:r>
          </a:p>
          <a:p>
            <a:r>
              <a:rPr lang="en-US" dirty="0"/>
              <a:t>Conference venue Check</a:t>
            </a:r>
          </a:p>
        </p:txBody>
      </p:sp>
    </p:spTree>
    <p:extLst>
      <p:ext uri="{BB962C8B-B14F-4D97-AF65-F5344CB8AC3E}">
        <p14:creationId xmlns:p14="http://schemas.microsoft.com/office/powerpoint/2010/main" val="17926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530FE0-C542-45A1-BCD8-935787009C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2A658D9-F185-44F1-BA33-D50320D1D0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pPr lvl="0"/>
            <a:r>
              <a:rPr lang="tr-TR" sz="2400" dirty="0" err="1">
                <a:solidFill>
                  <a:srgbClr val="404040"/>
                </a:solidFill>
              </a:rPr>
              <a:t>Internal</a:t>
            </a:r>
            <a:r>
              <a:rPr lang="tr-TR" sz="2400" dirty="0">
                <a:solidFill>
                  <a:srgbClr val="404040"/>
                </a:solidFill>
              </a:rPr>
              <a:t> Evaluation Form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C87F6E-526A-49B5-995D-42DB65659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1900">
                <a:solidFill>
                  <a:srgbClr val="FFFFFF"/>
                </a:solidFill>
              </a:rPr>
              <a:t>What Can be done for the Dissemination of the Project?</a:t>
            </a:r>
            <a:endParaRPr lang="tr-TR" sz="19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530FE0-C542-45A1-BCD8-935787009C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2A658D9-F185-44F1-BA33-D50320D1D0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0543" y="825096"/>
            <a:ext cx="6602725" cy="4830965"/>
          </a:xfrm>
        </p:spPr>
        <p:txBody>
          <a:bodyPr anchor="ctr">
            <a:normAutofit fontScale="77500" lnSpcReduction="20000"/>
          </a:bodyPr>
          <a:lstStyle/>
          <a:p>
            <a:pPr lvl="0"/>
            <a:endParaRPr lang="tr-TR" dirty="0">
              <a:solidFill>
                <a:srgbClr val="404040"/>
              </a:solidFill>
            </a:endParaRPr>
          </a:p>
          <a:p>
            <a:pPr marL="0" lvl="0" indent="0">
              <a:buNone/>
            </a:pPr>
            <a:r>
              <a:rPr lang="tr-TR" sz="2900" b="1" dirty="0">
                <a:solidFill>
                  <a:srgbClr val="404040"/>
                </a:solidFill>
              </a:rPr>
              <a:t>IMPACT</a:t>
            </a:r>
          </a:p>
          <a:p>
            <a:pPr marL="0" indent="0">
              <a:buNone/>
            </a:pPr>
            <a:r>
              <a:rPr lang="tr-TR" sz="2900" dirty="0" err="1"/>
              <a:t>What</a:t>
            </a:r>
            <a:r>
              <a:rPr lang="tr-TR" sz="2900" dirty="0"/>
              <a:t> </a:t>
            </a:r>
            <a:r>
              <a:rPr lang="tr-TR" sz="2900" dirty="0" err="1"/>
              <a:t>was</a:t>
            </a:r>
            <a:r>
              <a:rPr lang="tr-TR" sz="2900" dirty="0"/>
              <a:t>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project's</a:t>
            </a:r>
            <a:r>
              <a:rPr lang="tr-TR" sz="2900" dirty="0"/>
              <a:t> </a:t>
            </a:r>
            <a:r>
              <a:rPr lang="tr-TR" sz="2900" dirty="0" err="1"/>
              <a:t>impact</a:t>
            </a:r>
            <a:r>
              <a:rPr lang="tr-TR" sz="2900" dirty="0"/>
              <a:t> on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participants</a:t>
            </a:r>
            <a:r>
              <a:rPr lang="tr-TR" sz="2900" dirty="0"/>
              <a:t>, </a:t>
            </a:r>
            <a:r>
              <a:rPr lang="tr-TR" sz="2900" dirty="0" err="1"/>
              <a:t>participating</a:t>
            </a:r>
            <a:r>
              <a:rPr lang="tr-TR" sz="2900" dirty="0"/>
              <a:t> </a:t>
            </a:r>
            <a:r>
              <a:rPr lang="tr-TR" sz="2900" dirty="0" err="1"/>
              <a:t>organisations</a:t>
            </a:r>
            <a:r>
              <a:rPr lang="tr-TR" sz="2900" dirty="0"/>
              <a:t>, </a:t>
            </a:r>
            <a:r>
              <a:rPr lang="tr-TR" sz="2900" dirty="0" err="1"/>
              <a:t>target</a:t>
            </a:r>
            <a:r>
              <a:rPr lang="tr-TR" sz="2900" dirty="0"/>
              <a:t> </a:t>
            </a:r>
            <a:r>
              <a:rPr lang="tr-TR" sz="2900" dirty="0" err="1"/>
              <a:t>groups</a:t>
            </a:r>
            <a:r>
              <a:rPr lang="tr-TR" sz="2900" dirty="0"/>
              <a:t> </a:t>
            </a:r>
            <a:r>
              <a:rPr lang="tr-TR" sz="2900" dirty="0" err="1"/>
              <a:t>and</a:t>
            </a:r>
            <a:r>
              <a:rPr lang="tr-TR" sz="2900" dirty="0"/>
              <a:t> </a:t>
            </a:r>
            <a:r>
              <a:rPr lang="tr-TR" sz="2900" dirty="0" err="1"/>
              <a:t>other</a:t>
            </a:r>
            <a:r>
              <a:rPr lang="tr-TR" sz="2900" dirty="0"/>
              <a:t> </a:t>
            </a:r>
            <a:r>
              <a:rPr lang="tr-TR" sz="2900" dirty="0" err="1"/>
              <a:t>relevant</a:t>
            </a:r>
            <a:r>
              <a:rPr lang="tr-TR" sz="2900" dirty="0"/>
              <a:t> </a:t>
            </a:r>
            <a:r>
              <a:rPr lang="tr-TR" sz="2900" dirty="0" err="1"/>
              <a:t>stakeholders</a:t>
            </a:r>
            <a:r>
              <a:rPr lang="tr-TR" sz="2900" dirty="0"/>
              <a:t>?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tr-TR" sz="2900" dirty="0" err="1"/>
              <a:t>What</a:t>
            </a:r>
            <a:r>
              <a:rPr lang="tr-TR" sz="2900" dirty="0"/>
              <a:t> </a:t>
            </a:r>
            <a:r>
              <a:rPr lang="tr-TR" sz="2900" dirty="0" err="1"/>
              <a:t>was</a:t>
            </a:r>
            <a:r>
              <a:rPr lang="tr-TR" sz="2900" dirty="0"/>
              <a:t>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impact</a:t>
            </a:r>
            <a:r>
              <a:rPr lang="tr-TR" sz="2900" dirty="0"/>
              <a:t> of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project</a:t>
            </a:r>
            <a:r>
              <a:rPr lang="tr-TR" sz="2900" dirty="0"/>
              <a:t> at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local</a:t>
            </a:r>
            <a:r>
              <a:rPr lang="tr-TR" sz="2900" dirty="0"/>
              <a:t>, </a:t>
            </a:r>
            <a:r>
              <a:rPr lang="tr-TR" sz="2900" dirty="0" err="1"/>
              <a:t>regional</a:t>
            </a:r>
            <a:r>
              <a:rPr lang="tr-TR" sz="2900" dirty="0"/>
              <a:t>, </a:t>
            </a:r>
            <a:r>
              <a:rPr lang="tr-TR" sz="2900" dirty="0" err="1"/>
              <a:t>European</a:t>
            </a:r>
            <a:r>
              <a:rPr lang="tr-TR" sz="2900" dirty="0"/>
              <a:t> </a:t>
            </a:r>
            <a:r>
              <a:rPr lang="tr-TR" sz="2900" dirty="0" err="1"/>
              <a:t>and</a:t>
            </a:r>
            <a:r>
              <a:rPr lang="tr-TR" sz="2900" dirty="0"/>
              <a:t>/</a:t>
            </a:r>
            <a:r>
              <a:rPr lang="tr-TR" sz="2900" dirty="0" err="1"/>
              <a:t>or</a:t>
            </a:r>
            <a:r>
              <a:rPr lang="tr-TR" sz="2900" dirty="0"/>
              <a:t> </a:t>
            </a:r>
            <a:r>
              <a:rPr lang="tr-TR" sz="2900" dirty="0" err="1"/>
              <a:t>international</a:t>
            </a:r>
            <a:r>
              <a:rPr lang="tr-TR" sz="2900" dirty="0"/>
              <a:t> </a:t>
            </a:r>
            <a:r>
              <a:rPr lang="tr-TR" sz="2900" dirty="0" err="1"/>
              <a:t>levels</a:t>
            </a:r>
            <a:r>
              <a:rPr lang="tr-TR" sz="2900" dirty="0"/>
              <a:t>? </a:t>
            </a:r>
            <a:r>
              <a:rPr lang="tr-TR" sz="2900" dirty="0" err="1"/>
              <a:t>Please</a:t>
            </a:r>
            <a:r>
              <a:rPr lang="tr-TR" sz="2900" dirty="0"/>
              <a:t> </a:t>
            </a:r>
            <a:r>
              <a:rPr lang="tr-TR" sz="2900" dirty="0" err="1"/>
              <a:t>provide</a:t>
            </a:r>
            <a:r>
              <a:rPr lang="tr-TR" sz="2900" dirty="0"/>
              <a:t> </a:t>
            </a:r>
            <a:r>
              <a:rPr lang="tr-TR" sz="2900" dirty="0" err="1"/>
              <a:t>qualitative</a:t>
            </a:r>
            <a:r>
              <a:rPr lang="tr-TR" sz="2900" dirty="0"/>
              <a:t> </a:t>
            </a:r>
            <a:r>
              <a:rPr lang="tr-TR" sz="2900" dirty="0" err="1"/>
              <a:t>and</a:t>
            </a:r>
            <a:r>
              <a:rPr lang="tr-TR" sz="2900" dirty="0"/>
              <a:t> </a:t>
            </a:r>
            <a:r>
              <a:rPr lang="tr-TR" sz="2900" dirty="0" err="1"/>
              <a:t>quantitative</a:t>
            </a:r>
            <a:r>
              <a:rPr lang="tr-TR" sz="2900" dirty="0"/>
              <a:t> </a:t>
            </a:r>
            <a:r>
              <a:rPr lang="tr-TR" sz="2900" dirty="0" err="1"/>
              <a:t>indicators</a:t>
            </a:r>
            <a:r>
              <a:rPr lang="tr-TR" sz="2900" dirty="0"/>
              <a:t>.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tr-TR" sz="2900" dirty="0"/>
              <a:t>How </a:t>
            </a:r>
            <a:r>
              <a:rPr lang="tr-TR" sz="2900" dirty="0" err="1"/>
              <a:t>did</a:t>
            </a:r>
            <a:r>
              <a:rPr lang="tr-TR" sz="2900" dirty="0"/>
              <a:t>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project</a:t>
            </a:r>
            <a:r>
              <a:rPr lang="tr-TR" sz="2900" dirty="0"/>
              <a:t> </a:t>
            </a:r>
            <a:r>
              <a:rPr lang="tr-TR" sz="2900" dirty="0" err="1"/>
              <a:t>contribute</a:t>
            </a:r>
            <a:r>
              <a:rPr lang="tr-TR" sz="2900" dirty="0"/>
              <a:t> </a:t>
            </a:r>
            <a:r>
              <a:rPr lang="tr-TR" sz="2900" dirty="0" err="1"/>
              <a:t>to</a:t>
            </a:r>
            <a:r>
              <a:rPr lang="tr-TR" sz="2900" dirty="0"/>
              <a:t>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achievement</a:t>
            </a:r>
            <a:r>
              <a:rPr lang="tr-TR" sz="2900" dirty="0"/>
              <a:t> of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most</a:t>
            </a:r>
            <a:r>
              <a:rPr lang="tr-TR" sz="2900" dirty="0"/>
              <a:t> </a:t>
            </a:r>
            <a:r>
              <a:rPr lang="tr-TR" sz="2900" dirty="0" err="1"/>
              <a:t>relevant</a:t>
            </a:r>
            <a:r>
              <a:rPr lang="tr-TR" sz="2900" dirty="0"/>
              <a:t> </a:t>
            </a:r>
            <a:r>
              <a:rPr lang="tr-TR" sz="2900" dirty="0" err="1"/>
              <a:t>priorities</a:t>
            </a:r>
            <a:r>
              <a:rPr lang="tr-TR" sz="2900" dirty="0"/>
              <a:t> as </a:t>
            </a:r>
            <a:r>
              <a:rPr lang="tr-TR" sz="2900" dirty="0" err="1"/>
              <a:t>indicated</a:t>
            </a:r>
            <a:r>
              <a:rPr lang="tr-TR" sz="2900" dirty="0"/>
              <a:t> in </a:t>
            </a:r>
            <a:r>
              <a:rPr lang="tr-TR" sz="2900" dirty="0" err="1"/>
              <a:t>the</a:t>
            </a:r>
            <a:r>
              <a:rPr lang="tr-TR" sz="2900" dirty="0"/>
              <a:t> </a:t>
            </a:r>
            <a:r>
              <a:rPr lang="tr-TR" sz="2900" dirty="0" err="1"/>
              <a:t>description</a:t>
            </a:r>
            <a:r>
              <a:rPr lang="tr-TR" sz="2900" dirty="0"/>
              <a:t> </a:t>
            </a:r>
            <a:r>
              <a:rPr lang="tr-TR" sz="2900" dirty="0" err="1"/>
              <a:t>section</a:t>
            </a:r>
            <a:r>
              <a:rPr lang="tr-TR" sz="2900" dirty="0"/>
              <a:t>?</a:t>
            </a:r>
            <a:endParaRPr lang="en-US" sz="2900" dirty="0"/>
          </a:p>
          <a:p>
            <a:pPr marL="0" indent="0">
              <a:buNone/>
            </a:pPr>
            <a:endParaRPr lang="en-US" sz="29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C87F6E-526A-49B5-995D-42DB65659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tr-TR" sz="2000" dirty="0">
                <a:solidFill>
                  <a:srgbClr val="404040"/>
                </a:solidFill>
              </a:rPr>
              <a:t> </a:t>
            </a:r>
            <a:r>
              <a:rPr lang="tr-TR" sz="2000" dirty="0" err="1">
                <a:solidFill>
                  <a:srgbClr val="404040"/>
                </a:solidFill>
              </a:rPr>
              <a:t>Questıons</a:t>
            </a:r>
            <a:r>
              <a:rPr lang="tr-TR" sz="2000" dirty="0">
                <a:solidFill>
                  <a:srgbClr val="404040"/>
                </a:solidFill>
              </a:rPr>
              <a:t> </a:t>
            </a:r>
            <a:r>
              <a:rPr lang="tr-TR" sz="2000" dirty="0" err="1">
                <a:solidFill>
                  <a:srgbClr val="404040"/>
                </a:solidFill>
              </a:rPr>
              <a:t>for</a:t>
            </a:r>
            <a:r>
              <a:rPr lang="tr-TR" sz="2000" dirty="0">
                <a:solidFill>
                  <a:srgbClr val="404040"/>
                </a:solidFill>
              </a:rPr>
              <a:t> </a:t>
            </a:r>
            <a:r>
              <a:rPr lang="tr-TR" sz="2000" dirty="0" err="1">
                <a:solidFill>
                  <a:srgbClr val="404040"/>
                </a:solidFill>
              </a:rPr>
              <a:t>the</a:t>
            </a:r>
            <a:r>
              <a:rPr lang="tr-TR" sz="2000" dirty="0">
                <a:solidFill>
                  <a:srgbClr val="404040"/>
                </a:solidFill>
              </a:rPr>
              <a:t> </a:t>
            </a:r>
            <a:r>
              <a:rPr lang="tr-TR" sz="2000" dirty="0" err="1">
                <a:solidFill>
                  <a:srgbClr val="404040"/>
                </a:solidFill>
              </a:rPr>
              <a:t>fınal</a:t>
            </a:r>
            <a:r>
              <a:rPr lang="tr-TR" sz="2000" dirty="0">
                <a:solidFill>
                  <a:srgbClr val="404040"/>
                </a:solidFill>
              </a:rPr>
              <a:t> </a:t>
            </a:r>
            <a:r>
              <a:rPr lang="tr-TR" sz="2000" dirty="0" err="1">
                <a:solidFill>
                  <a:srgbClr val="404040"/>
                </a:solidFill>
              </a:rPr>
              <a:t>report</a:t>
            </a:r>
            <a:endParaRPr lang="tr-TR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91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OUR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E5BD17F-C95C-40ED-8D04-03295D46FD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03DEB5-0B19-4F8E-84E2-00F5861C96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01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343" y="1444753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tr-TR" sz="3200" dirty="0">
                <a:solidFill>
                  <a:srgbClr val="FFFFFF"/>
                </a:solidFill>
              </a:rPr>
              <a:t>CLOSING REMARKS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9" y="1444752"/>
            <a:ext cx="4816392" cy="3968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COMMENTS?</a:t>
            </a:r>
          </a:p>
        </p:txBody>
      </p:sp>
    </p:spTree>
    <p:extLst>
      <p:ext uri="{BB962C8B-B14F-4D97-AF65-F5344CB8AC3E}">
        <p14:creationId xmlns:p14="http://schemas.microsoft.com/office/powerpoint/2010/main" val="4065551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7865" y="2921173"/>
            <a:ext cx="2745667" cy="1015663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000"/>
              <a:t>JOINME2 </a:t>
            </a:r>
          </a:p>
        </p:txBody>
      </p:sp>
      <p:sp>
        <p:nvSpPr>
          <p:cNvPr id="6158" name="Rectangle 6157">
            <a:extLst>
              <a:ext uri="{FF2B5EF4-FFF2-40B4-BE49-F238E27FC236}">
                <a16:creationId xmlns:a16="http://schemas.microsoft.com/office/drawing/2014/main" xmlns="" id="{B8AFBB67-2575-4F5A-96CF-CD2EB02A1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354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ow to Say &quot;Thank You&quot; in Different Languages - Swedish Noma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8238" y="855311"/>
            <a:ext cx="6827107" cy="483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12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tr-TR" dirty="0"/>
              <a:t>WEDNESDAY</a:t>
            </a:r>
            <a:r>
              <a:rPr lang="en-US" dirty="0"/>
              <a:t>,</a:t>
            </a:r>
            <a:r>
              <a:rPr lang="tr-TR" dirty="0"/>
              <a:t> </a:t>
            </a:r>
            <a:r>
              <a:rPr lang="tr-TR" dirty="0" err="1"/>
              <a:t>june</a:t>
            </a:r>
            <a:r>
              <a:rPr lang="tr-TR" dirty="0"/>
              <a:t>, 14</a:t>
            </a:r>
            <a:endParaRPr lang="en-US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xmlns="" id="{C4FB3F98-8C52-EF1B-8D82-0F992E183B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404522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99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5129">
            <a:extLst>
              <a:ext uri="{FF2B5EF4-FFF2-40B4-BE49-F238E27FC236}">
                <a16:creationId xmlns:a16="http://schemas.microsoft.com/office/drawing/2014/main" xmlns="" id="{C02C7B47-DF2D-46D9-9584-5C83FCA86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ectangle 5131">
            <a:extLst>
              <a:ext uri="{FF2B5EF4-FFF2-40B4-BE49-F238E27FC236}">
                <a16:creationId xmlns:a16="http://schemas.microsoft.com/office/drawing/2014/main" xmlns="" id="{348541E3-A59C-41D3-85D2-70F0E0E9B6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4439" y="1124712"/>
            <a:ext cx="4603122" cy="46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91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3F0ADB5-A0B4-4B01-A8C4-FDC34CE22B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A6D0FDE-0241-4C21-A720-A694753582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tr-TR">
                <a:solidFill>
                  <a:schemeClr val="bg1"/>
                </a:solidFill>
              </a:rPr>
              <a:t>What DID we do so far?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4B15D4E4-B03E-66AE-ABDC-525B3781E0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89241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45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CA398B-8CB4-4C0C-89C6-A8AB6F78D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/>
              <a:t>Budgetary ıssues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NA requires from partners to send us their budget info.</a:t>
            </a:r>
          </a:p>
          <a:p>
            <a:r>
              <a:rPr lang="en-US">
                <a:solidFill>
                  <a:srgbClr val="FFFFFF"/>
                </a:solidFill>
              </a:rPr>
              <a:t>To be sure that the partners have already finished their first</a:t>
            </a:r>
            <a:r>
              <a:rPr lang="tr-TR">
                <a:solidFill>
                  <a:srgbClr val="FFFFFF"/>
                </a:solidFill>
              </a:rPr>
              <a:t>/second</a:t>
            </a:r>
            <a:r>
              <a:rPr lang="en-US">
                <a:solidFill>
                  <a:srgbClr val="FFFFFF"/>
                </a:solidFill>
              </a:rPr>
              <a:t> 40%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E8345C6-0280-4226-BD83-7333BA6C3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9823778-D290-4538-B146-1F73C3755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hanging behaviors, budgeting issues and questions - Money Track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" r="4467" b="-1"/>
          <a:stretch/>
        </p:blipFill>
        <p:spPr bwMode="auto">
          <a:xfrm>
            <a:off x="7208520" y="1126397"/>
            <a:ext cx="3867912" cy="4288536"/>
          </a:xfrm>
          <a:prstGeom prst="rect">
            <a:avLst/>
          </a:prstGeom>
          <a:noFill/>
          <a:ln w="317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52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1660E788-AFA9-4A1B-9991-6AA74632A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/>
            </a:r>
            <a:br>
              <a:rPr lang="en-US" sz="24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Budgetary Issues</a:t>
            </a:r>
            <a:br>
              <a:rPr lang="en-US" sz="2400">
                <a:solidFill>
                  <a:schemeClr val="bg1"/>
                </a:solidFill>
              </a:rPr>
            </a:b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2076" y="2638044"/>
            <a:ext cx="2147299" cy="1872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Payments made so far:</a:t>
            </a: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80% of total budget of each </a:t>
            </a:r>
            <a:r>
              <a:rPr lang="en-US" dirty="0" err="1">
                <a:solidFill>
                  <a:schemeClr val="bg1"/>
                </a:solidFill>
              </a:rPr>
              <a:t>instituition</a:t>
            </a:r>
            <a:endParaRPr lang="en-US" dirty="0">
              <a:solidFill>
                <a:schemeClr val="bg1"/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430955"/>
              </p:ext>
            </p:extLst>
          </p:nvPr>
        </p:nvGraphicFramePr>
        <p:xfrm>
          <a:off x="4876801" y="1302327"/>
          <a:ext cx="7148944" cy="4156637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702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2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6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72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03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35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10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87626">
                <a:tc>
                  <a:txBody>
                    <a:bodyPr/>
                    <a:lstStyle/>
                    <a:p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cap="none" spc="0" dirty="0">
                          <a:solidFill>
                            <a:schemeClr val="tx1"/>
                          </a:solidFill>
                        </a:rPr>
                        <a:t>PMI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cap="none" spc="0" dirty="0">
                          <a:solidFill>
                            <a:schemeClr val="tx1"/>
                          </a:solidFill>
                        </a:rPr>
                        <a:t>TPM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cap="none" spc="0" dirty="0" err="1">
                          <a:solidFill>
                            <a:schemeClr val="tx1"/>
                          </a:solidFill>
                        </a:rPr>
                        <a:t>Intellectual</a:t>
                      </a:r>
                      <a:r>
                        <a:rPr lang="tr-TR" sz="1200" b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="1" cap="none" spc="0" dirty="0" err="1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cap="none" spc="0" dirty="0" err="1">
                          <a:solidFill>
                            <a:schemeClr val="tx1"/>
                          </a:solidFill>
                        </a:rPr>
                        <a:t>MultiplierEvent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cap="none" spc="0" dirty="0" err="1">
                          <a:solidFill>
                            <a:schemeClr val="tx1"/>
                          </a:solidFill>
                        </a:rPr>
                        <a:t>Excp</a:t>
                      </a:r>
                      <a:r>
                        <a:rPr lang="tr-TR" sz="1200" b="1" cap="none" spc="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tr-TR" sz="1200" b="1" cap="none" spc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="1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="1" cap="none" spc="0" dirty="0" err="1">
                          <a:solidFill>
                            <a:schemeClr val="tx1"/>
                          </a:solidFill>
                        </a:rPr>
                        <a:t>Costs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cap="none" spc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222">
                <a:tc>
                  <a:txBody>
                    <a:bodyPr/>
                    <a:lstStyle/>
                    <a:p>
                      <a:r>
                        <a:rPr lang="tr-TR" sz="1200" cap="none" spc="0">
                          <a:solidFill>
                            <a:schemeClr val="tx1"/>
                          </a:solidFill>
                        </a:rPr>
                        <a:t>IZMIR UNIVERSITY</a:t>
                      </a:r>
                      <a:r>
                        <a:rPr lang="tr-TR" sz="1200" cap="none" spc="0" baseline="0">
                          <a:solidFill>
                            <a:schemeClr val="tx1"/>
                          </a:solidFill>
                        </a:rPr>
                        <a:t> OF ECONOMICS</a:t>
                      </a:r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17000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4970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862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16280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78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17500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7515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2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56750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KATHOLIEKE UNIVERSITEIT LEUVEN </a:t>
                      </a:r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8000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5710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862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18190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785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7515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2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32900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PANEPISTIMIO AIGAIOU</a:t>
                      </a:r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8000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5340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005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11645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2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25985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AKADEMIA POMORSKA W SLUPSKU </a:t>
                      </a:r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8000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5340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005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6290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2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20630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222">
                <a:tc>
                  <a:txBody>
                    <a:bodyPr/>
                    <a:lstStyle/>
                    <a:p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UNIVERSITY OF BREMEN</a:t>
                      </a:r>
                    </a:p>
                  </a:txBody>
                  <a:tcPr marL="48577" marR="69396" marT="13879" marB="104094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8000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6120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005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17120*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2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32240*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DERBY </a:t>
                      </a:r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8577" marR="69396" marT="13879" marB="104094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8000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6860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005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17120*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2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32980*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117">
                <a:tc>
                  <a:txBody>
                    <a:bodyPr/>
                    <a:lstStyle/>
                    <a:p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LİMON AĞACI DERNEĞİ</a:t>
                      </a:r>
                    </a:p>
                  </a:txBody>
                  <a:tcPr marL="48577" marR="69396" marT="13879" marB="104094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8000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5340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0055" algn="ct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6270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93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12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rlito"/>
                          <a:cs typeface="Carlito"/>
                        </a:rPr>
                        <a:t>20610</a:t>
                      </a:r>
                    </a:p>
                  </a:txBody>
                  <a:tcPr marL="48577" marR="0" marT="13879" marB="104094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7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FA21C72-692C-49FD-9EB4-DDDDDEBD4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75405" y="950977"/>
            <a:ext cx="9041190" cy="4956047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FBAF941A-6830-47A3-B63C-7C7B66AEA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380" y="624518"/>
            <a:ext cx="2157984" cy="2157984"/>
          </a:xfrm>
          <a:prstGeom prst="ellipse">
            <a:avLst/>
          </a:prstGeom>
          <a:solidFill>
            <a:srgbClr val="404040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72" y="789110"/>
            <a:ext cx="1828800" cy="1828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800" dirty="0">
                <a:solidFill>
                  <a:srgbClr val="FFFFFF"/>
                </a:solidFill>
              </a:rPr>
              <a:t/>
            </a:r>
            <a:br>
              <a:rPr lang="en-US" sz="800" dirty="0">
                <a:solidFill>
                  <a:srgbClr val="FFFFFF"/>
                </a:solidFill>
              </a:rPr>
            </a:br>
            <a:r>
              <a:rPr lang="en-US" sz="800" dirty="0">
                <a:solidFill>
                  <a:srgbClr val="FFFFFF"/>
                </a:solidFill>
              </a:rPr>
              <a:t>TIMESHEETS</a:t>
            </a:r>
            <a:br>
              <a:rPr lang="en-US" sz="800" dirty="0">
                <a:solidFill>
                  <a:srgbClr val="FFFFFF"/>
                </a:solidFill>
              </a:rPr>
            </a:br>
            <a:endParaRPr lang="en-US" sz="8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574502"/>
              </p:ext>
            </p:extLst>
          </p:nvPr>
        </p:nvGraphicFramePr>
        <p:xfrm>
          <a:off x="1995053" y="1271017"/>
          <a:ext cx="8492839" cy="4680444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3108267">
                  <a:extLst>
                    <a:ext uri="{9D8B030D-6E8A-4147-A177-3AD203B41FA5}">
                      <a16:colId xmlns:a16="http://schemas.microsoft.com/office/drawing/2014/main" xmlns="" val="3712634918"/>
                    </a:ext>
                  </a:extLst>
                </a:gridCol>
                <a:gridCol w="1156891">
                  <a:extLst>
                    <a:ext uri="{9D8B030D-6E8A-4147-A177-3AD203B41FA5}">
                      <a16:colId xmlns:a16="http://schemas.microsoft.com/office/drawing/2014/main" xmlns="" val="756432221"/>
                    </a:ext>
                  </a:extLst>
                </a:gridCol>
                <a:gridCol w="1183286">
                  <a:extLst>
                    <a:ext uri="{9D8B030D-6E8A-4147-A177-3AD203B41FA5}">
                      <a16:colId xmlns:a16="http://schemas.microsoft.com/office/drawing/2014/main" xmlns="" val="991882562"/>
                    </a:ext>
                  </a:extLst>
                </a:gridCol>
                <a:gridCol w="11041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41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6192">
                  <a:extLst>
                    <a:ext uri="{9D8B030D-6E8A-4147-A177-3AD203B41FA5}">
                      <a16:colId xmlns:a16="http://schemas.microsoft.com/office/drawing/2014/main" xmlns="" val="3377572968"/>
                    </a:ext>
                  </a:extLst>
                </a:gridCol>
              </a:tblGrid>
              <a:tr h="4883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1</a:t>
                      </a:r>
                    </a:p>
                  </a:txBody>
                  <a:tcPr marL="137994" marR="51748" marT="68997" marB="6899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994" marR="51748" marT="68997" marB="6899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3</a:t>
                      </a:r>
                    </a:p>
                  </a:txBody>
                  <a:tcPr marL="137994" marR="51748" marT="68997" marB="6899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b="1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4</a:t>
                      </a:r>
                      <a:endParaRPr lang="en-US" sz="11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994" marR="51748" marT="68997" marB="6899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137994" marR="51748" marT="68997" marB="6899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7933551"/>
                  </a:ext>
                </a:extLst>
              </a:tr>
              <a:tr h="78868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</a:t>
                      </a: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01/09/2020- 31/05/2021</a:t>
                      </a:r>
                    </a:p>
                  </a:txBody>
                  <a:tcPr marL="137994" marR="51748" marT="68997" marB="6899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01/06/2021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30/06/2022</a:t>
                      </a:r>
                    </a:p>
                  </a:txBody>
                  <a:tcPr marL="137994" marR="51748" marT="68997" marB="6899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01.07.2022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01.01.2023</a:t>
                      </a:r>
                    </a:p>
                  </a:txBody>
                  <a:tcPr marL="137994" marR="51748" marT="68997" marB="6899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01/02/2023</a:t>
                      </a: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31/08/2023</a:t>
                      </a: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994" marR="51748" marT="68997" marB="6899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37994" marR="51748" marT="68997" marB="6899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449788"/>
                  </a:ext>
                </a:extLst>
              </a:tr>
              <a:tr h="565909"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IZMIR UNIVERSITY IF ECONOMICS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220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2171537"/>
                  </a:ext>
                </a:extLst>
              </a:tr>
              <a:tr h="5659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KATHOLIEKE UNIVERSITEIT LEUVEN 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7257388"/>
                  </a:ext>
                </a:extLst>
              </a:tr>
              <a:tr h="3431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PANEPISTIMIO AIGAIOU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68249385"/>
                  </a:ext>
                </a:extLst>
              </a:tr>
              <a:tr h="4783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AKADEMIA POMORSKA W SLUPSKU 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5083714"/>
                  </a:ext>
                </a:extLst>
              </a:tr>
              <a:tr h="34313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UNIVERSITY OF BREMEN</a:t>
                      </a: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8101447"/>
                  </a:ext>
                </a:extLst>
              </a:tr>
              <a:tr h="3431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DERBY 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4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731570"/>
                  </a:ext>
                </a:extLst>
              </a:tr>
              <a:tr h="5659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LİMON AĞACI DERNEĞİ</a:t>
                      </a:r>
                    </a:p>
                  </a:txBody>
                  <a:tcPr marL="137994" marR="206992" marT="68997" marB="68997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(Technician)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95</a:t>
                      </a:r>
                    </a:p>
                  </a:txBody>
                  <a:tcPr marL="137994" marR="51748" marT="68997" marB="6899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44247"/>
            <a:ext cx="7729728" cy="1188720"/>
          </a:xfrm>
        </p:spPr>
        <p:txBody>
          <a:bodyPr/>
          <a:lstStyle/>
          <a:p>
            <a:r>
              <a:rPr lang="tr-TR" dirty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en-US" dirty="0"/>
          </a:p>
        </p:txBody>
      </p:sp>
      <p:graphicFrame>
        <p:nvGraphicFramePr>
          <p:cNvPr id="6" name="Tablo 1-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25975"/>
              </p:ext>
            </p:extLst>
          </p:nvPr>
        </p:nvGraphicFramePr>
        <p:xfrm>
          <a:off x="917575" y="2613025"/>
          <a:ext cx="10356850" cy="3265171"/>
        </p:xfrm>
        <a:graphic>
          <a:graphicData uri="http://schemas.openxmlformats.org/drawingml/2006/table">
            <a:tbl>
              <a:tblPr/>
              <a:tblGrid>
                <a:gridCol w="1474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84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Greece</a:t>
                      </a:r>
                      <a:endParaRPr kumimoji="0" lang="tr-TR" alt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Belgium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Antalya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Poland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UK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Germany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1825"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Partnership Agreement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8662"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Affliation</a:t>
                      </a: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Form (</a:t>
                      </a:r>
                      <a:r>
                        <a:rPr kumimoji="0" lang="tr-TR" alt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Confirmation</a:t>
                      </a: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914400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1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FillTx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✓3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824"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Partner </a:t>
                      </a:r>
                      <a:r>
                        <a:rPr kumimoji="0" lang="tr-TR" alt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Change</a:t>
                      </a: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 </a:t>
                      </a:r>
                      <a:r>
                        <a:rPr kumimoji="0" lang="tr-TR" alt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Acceptance</a:t>
                      </a: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Form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 </a:t>
                      </a: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/>
                      </a:r>
                      <a:b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</a:br>
                      <a:endParaRPr kumimoji="0" lang="tr-TR" alt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not </a:t>
                      </a:r>
                      <a:r>
                        <a:rPr kumimoji="0" lang="tr-TR" alt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necessary</a:t>
                      </a:r>
                      <a:endParaRPr kumimoji="0" lang="tr-TR" alt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038"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Mandate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✓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038"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Timesheets</a:t>
                      </a:r>
                      <a:endParaRPr kumimoji="0" lang="tr-TR" alt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Gill Sans MT" pitchFamily="34" charset="0"/>
                        <a:cs typeface="Gill Sans MT" pitchFamily="34" charset="0"/>
                        <a:sym typeface="Gill Sans MT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A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x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x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x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x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x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>
                      <a:lvl1pPr marL="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1pPr>
                      <a:lvl2pPr marL="4572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2pPr>
                      <a:lvl3pPr marL="9144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3pPr>
                      <a:lvl4pPr marL="13716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4pPr>
                      <a:lvl5pPr marL="1828800" algn="l" defTabSz="449263" rtl="0" eaLnBrk="1" latinLnBrk="0" hangingPunct="1">
                        <a:spcBef>
                          <a:spcPts val="1000"/>
                        </a:spcBef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5pPr>
                      <a:lvl6pPr marL="4572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6pPr>
                      <a:lvl7pPr marL="9144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7pPr>
                      <a:lvl8pPr marL="13716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8pPr>
                      <a:lvl9pPr marL="1828800" indent="1828800" algn="l" defTabSz="449263" rtl="0" eaLnBrk="0" fontAlgn="base" latinLnBrk="0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00000"/>
                        <a:buFont typeface="Arial" charset="0"/>
                        <a:defRPr sz="1600" kern="1200">
                          <a:solidFill>
                            <a:srgbClr val="262626"/>
                          </a:solidFill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Gill Sans MT" pitchFamily="34" charset="0"/>
                          <a:ea typeface="Gill Sans MT" pitchFamily="34" charset="0"/>
                          <a:cs typeface="Gill Sans MT" pitchFamily="34" charset="0"/>
                          <a:sym typeface="Gill Sans MT" pitchFamily="34" charset="0"/>
                        </a:rPr>
                        <a:t>x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6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tr-TR" dirty="0" err="1"/>
              <a:t>Closure</a:t>
            </a:r>
            <a:r>
              <a:rPr lang="tr-TR" dirty="0"/>
              <a:t> OF THE PROJECT</a:t>
            </a:r>
            <a:endParaRPr lang="en-US" dirty="0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xmlns="" id="{1C7341E8-D807-8797-B548-4FAEEADC20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050888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5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4237</TotalTime>
  <Words>512</Words>
  <Application>Microsoft Macintosh PowerPoint</Application>
  <PresentationFormat>Widescreen</PresentationFormat>
  <Paragraphs>235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Carlito</vt:lpstr>
      <vt:lpstr>Gill Sans MT</vt:lpstr>
      <vt:lpstr>Times New Roman</vt:lpstr>
      <vt:lpstr>Arial</vt:lpstr>
      <vt:lpstr>Calibri</vt:lpstr>
      <vt:lpstr>Parcel</vt:lpstr>
      <vt:lpstr>6th TPM 14 June, 2023,  IZMIR</vt:lpstr>
      <vt:lpstr>WEDNESDAY, june, 14</vt:lpstr>
      <vt:lpstr>PowerPoint Presentation</vt:lpstr>
      <vt:lpstr>What DID we do so far?</vt:lpstr>
      <vt:lpstr>Budgetary ıssues</vt:lpstr>
      <vt:lpstr> Budgetary Issues </vt:lpstr>
      <vt:lpstr> TIMESHEETS </vt:lpstr>
      <vt:lpstr>DOCUMENTATION</vt:lpstr>
      <vt:lpstr>Closure OF THE PROJECT</vt:lpstr>
      <vt:lpstr>WHAT TO DO TILL THE CLOSURE?</vt:lpstr>
      <vt:lpstr>REMINDER</vt:lpstr>
      <vt:lpstr>PowerPoint Presentation</vt:lpstr>
      <vt:lpstr>CONFERENCE PREPARATIONS</vt:lpstr>
      <vt:lpstr>What Can be done for the Dissemination of the Project?</vt:lpstr>
      <vt:lpstr> Questıons for the fınal report</vt:lpstr>
      <vt:lpstr>OUR PRESENTATION</vt:lpstr>
      <vt:lpstr>CLOSING REMARKS</vt:lpstr>
      <vt:lpstr>JOINME2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250</cp:revision>
  <dcterms:created xsi:type="dcterms:W3CDTF">2021-10-25T06:45:36Z</dcterms:created>
  <dcterms:modified xsi:type="dcterms:W3CDTF">2023-06-14T11:05:07Z</dcterms:modified>
</cp:coreProperties>
</file>