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6" Type="http://schemas.microsoft.com/office/2020/02/relationships/classificationlabels" Target="docMetadata/LabelInfo.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7"/>
  </p:notesMasterIdLst>
  <p:sldIdLst>
    <p:sldId id="256" r:id="rId5"/>
    <p:sldId id="257" r:id="rId6"/>
    <p:sldId id="258" r:id="rId7"/>
    <p:sldId id="264" r:id="rId8"/>
    <p:sldId id="290" r:id="rId9"/>
    <p:sldId id="289" r:id="rId10"/>
    <p:sldId id="270" r:id="rId11"/>
    <p:sldId id="275" r:id="rId12"/>
    <p:sldId id="294" r:id="rId13"/>
    <p:sldId id="295" r:id="rId14"/>
    <p:sldId id="291" r:id="rId15"/>
    <p:sldId id="292" r:id="rId16"/>
    <p:sldId id="279" r:id="rId17"/>
    <p:sldId id="282" r:id="rId18"/>
    <p:sldId id="283" r:id="rId19"/>
    <p:sldId id="284" r:id="rId20"/>
    <p:sldId id="285" r:id="rId21"/>
    <p:sldId id="286" r:id="rId22"/>
    <p:sldId id="280" r:id="rId23"/>
    <p:sldId id="281" r:id="rId24"/>
    <p:sldId id="287"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94"/>
    <p:restoredTop sz="94697"/>
  </p:normalViewPr>
  <p:slideViewPr>
    <p:cSldViewPr snapToGrid="0">
      <p:cViewPr>
        <p:scale>
          <a:sx n="107" d="100"/>
          <a:sy n="107" d="100"/>
        </p:scale>
        <p:origin x="632" y="432"/>
      </p:cViewPr>
      <p:guideLst/>
    </p:cSldViewPr>
  </p:slideViewPr>
  <p:notesTextViewPr>
    <p:cViewPr>
      <p:scale>
        <a:sx n="1" d="1"/>
        <a:sy n="1" d="1"/>
      </p:scale>
      <p:origin x="0" y="0"/>
    </p:cViewPr>
  </p:notesTextViewPr>
  <p:sorterViewPr>
    <p:cViewPr>
      <p:scale>
        <a:sx n="126" d="100"/>
        <a:sy n="12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notesMaster" Target="notesMasters/notesMaster1.xml"/><Relationship Id="rId28" Type="http://schemas.openxmlformats.org/officeDocument/2006/relationships/commentAuthors" Target="commentAuthors.xml"/><Relationship Id="rId29" Type="http://schemas.openxmlformats.org/officeDocument/2006/relationships/presProps" Target="pres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4" Type="http://schemas.microsoft.com/office/2018/10/relationships/authors" Target="author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8915E-DC14-41D6-9BB5-F49E1C265163}"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en-US"/>
        </a:p>
      </dgm:t>
    </dgm:pt>
    <dgm:pt modelId="{8FE81FEC-2664-411F-AEB3-065F29F52751}">
      <dgm:prSet custT="1"/>
      <dgm:spPr>
        <a:solidFill>
          <a:schemeClr val="accent1"/>
        </a:solidFill>
        <a:ln>
          <a:noFill/>
        </a:ln>
      </dgm:spPr>
      <dgm:t>
        <a:bodyPr lIns="182880" tIns="182880" rIns="182880" bIns="182880"/>
        <a:lstStyle/>
        <a:p>
          <a:pPr marL="0" algn="ctr" rtl="0">
            <a:buNone/>
          </a:pPr>
          <a:endParaRPr lang="en-US" sz="1400" dirty="0">
            <a:latin typeface="Tenorite" pitchFamily="2" charset="0"/>
          </a:endParaRPr>
        </a:p>
      </dgm:t>
    </dgm:pt>
    <dgm:pt modelId="{BCBC007E-0269-421B-9C41-DE26D5C3A822}" type="parTrans" cxnId="{711E093C-AD42-45A4-8D40-A2D39702062E}">
      <dgm:prSet/>
      <dgm:spPr/>
      <dgm:t>
        <a:bodyPr/>
        <a:lstStyle/>
        <a:p>
          <a:endParaRPr lang="en-US">
            <a:latin typeface="Tenorite" pitchFamily="2" charset="0"/>
          </a:endParaRPr>
        </a:p>
      </dgm:t>
    </dgm:pt>
    <dgm:pt modelId="{80230EB7-7230-4881-A631-309C07417378}" type="sibTrans" cxnId="{711E093C-AD42-45A4-8D40-A2D39702062E}">
      <dgm:prSet/>
      <dgm:spPr/>
      <dgm:t>
        <a:bodyPr/>
        <a:lstStyle/>
        <a:p>
          <a:endParaRPr lang="en-US">
            <a:latin typeface="Tenorite" pitchFamily="2" charset="0"/>
          </a:endParaRPr>
        </a:p>
      </dgm:t>
    </dgm:pt>
    <dgm:pt modelId="{73D947E0-108F-4D20-A71E-3CF329F97212}">
      <dgm:prSet phldr="0"/>
      <dgm:spPr>
        <a:solidFill>
          <a:schemeClr val="accent1"/>
        </a:solidFill>
        <a:ln>
          <a:noFill/>
        </a:ln>
      </dgm:spPr>
      <dgm:t>
        <a:bodyPr/>
        <a:lstStyle/>
        <a:p>
          <a:pPr marL="0" algn="ctr" rtl="0">
            <a:buNone/>
          </a:pPr>
          <a:r>
            <a:rPr lang="en-US" sz="2000" dirty="0" smtClean="0">
              <a:latin typeface="Tenorite" pitchFamily="2" charset="0"/>
            </a:rPr>
            <a:t>Finding the volunteers</a:t>
          </a:r>
          <a:endParaRPr lang="en-US" sz="2000" dirty="0">
            <a:latin typeface="Tenorite" pitchFamily="2" charset="0"/>
          </a:endParaRPr>
        </a:p>
      </dgm:t>
    </dgm:pt>
    <dgm:pt modelId="{9D249532-A24D-4D8F-848A-9F42F2E486C9}" type="parTrans" cxnId="{A0077D09-C12C-46D0-8DF7-194B6911362A}">
      <dgm:prSet/>
      <dgm:spPr/>
      <dgm:t>
        <a:bodyPr/>
        <a:lstStyle/>
        <a:p>
          <a:endParaRPr lang="en-US">
            <a:latin typeface="Tenorite" pitchFamily="2" charset="0"/>
          </a:endParaRPr>
        </a:p>
      </dgm:t>
    </dgm:pt>
    <dgm:pt modelId="{AE813459-65AB-4FA9-B717-330DDA6DFA4E}" type="sibTrans" cxnId="{A0077D09-C12C-46D0-8DF7-194B6911362A}">
      <dgm:prSet/>
      <dgm:spPr/>
      <dgm:t>
        <a:bodyPr/>
        <a:lstStyle/>
        <a:p>
          <a:endParaRPr lang="en-US">
            <a:latin typeface="Tenorite" pitchFamily="2" charset="0"/>
          </a:endParaRPr>
        </a:p>
      </dgm:t>
    </dgm:pt>
    <dgm:pt modelId="{30A490C8-22B4-4D68-875C-0F0DE2FF864D}">
      <dgm:prSet custT="1"/>
      <dgm:spPr>
        <a:solidFill>
          <a:schemeClr val="accent1"/>
        </a:solidFill>
        <a:ln>
          <a:noFill/>
        </a:ln>
      </dgm:spPr>
      <dgm:t>
        <a:bodyPr/>
        <a:lstStyle/>
        <a:p>
          <a:pPr marL="0" algn="ctr">
            <a:buNone/>
          </a:pPr>
          <a:r>
            <a:rPr lang="en-US" sz="1400" dirty="0" smtClean="0">
              <a:latin typeface="Tenorite" pitchFamily="2" charset="0"/>
            </a:rPr>
            <a:t>10 per country</a:t>
          </a:r>
          <a:endParaRPr lang="en-US" sz="1400" dirty="0">
            <a:latin typeface="Tenorite" pitchFamily="2" charset="0"/>
          </a:endParaRPr>
        </a:p>
      </dgm:t>
    </dgm:pt>
    <dgm:pt modelId="{035C64B0-4F0C-4FD1-BD23-B1D4C9887CBE}" type="parTrans" cxnId="{381FE1CC-8184-4745-8EB3-6DE11655998D}">
      <dgm:prSet/>
      <dgm:spPr/>
      <dgm:t>
        <a:bodyPr/>
        <a:lstStyle/>
        <a:p>
          <a:endParaRPr lang="en-US">
            <a:latin typeface="Tenorite" pitchFamily="2" charset="0"/>
          </a:endParaRPr>
        </a:p>
      </dgm:t>
    </dgm:pt>
    <dgm:pt modelId="{45495DA8-8707-41E3-A12B-FA5766269C44}" type="sibTrans" cxnId="{381FE1CC-8184-4745-8EB3-6DE11655998D}">
      <dgm:prSet/>
      <dgm:spPr/>
      <dgm:t>
        <a:bodyPr/>
        <a:lstStyle/>
        <a:p>
          <a:endParaRPr lang="en-US">
            <a:latin typeface="Tenorite" pitchFamily="2" charset="0"/>
          </a:endParaRPr>
        </a:p>
      </dgm:t>
    </dgm:pt>
    <dgm:pt modelId="{B1AFA1AF-0FF8-45B3-A6D0-0E255A2F637D}">
      <dgm:prSet phldr="0"/>
      <dgm:spPr>
        <a:solidFill>
          <a:schemeClr val="accent1"/>
        </a:solidFill>
        <a:ln>
          <a:noFill/>
        </a:ln>
      </dgm:spPr>
      <dgm:t>
        <a:bodyPr/>
        <a:lstStyle/>
        <a:p>
          <a:pPr marL="0" algn="ctr">
            <a:buNone/>
          </a:pPr>
          <a:r>
            <a:rPr lang="en-US" sz="2000" dirty="0" smtClean="0">
              <a:latin typeface="Tenorite" pitchFamily="2" charset="0"/>
            </a:rPr>
            <a:t>Passwords</a:t>
          </a:r>
          <a:endParaRPr lang="en-US" sz="2000" dirty="0">
            <a:latin typeface="Tenorite" pitchFamily="2" charset="0"/>
          </a:endParaRPr>
        </a:p>
      </dgm:t>
    </dgm:pt>
    <dgm:pt modelId="{10C68AF5-481C-45AA-A216-8BBBB04515B9}" type="parTrans" cxnId="{F28D7702-2FC3-49BD-BB13-C989E5EE622A}">
      <dgm:prSet/>
      <dgm:spPr/>
      <dgm:t>
        <a:bodyPr/>
        <a:lstStyle/>
        <a:p>
          <a:endParaRPr lang="en-US">
            <a:latin typeface="Tenorite" pitchFamily="2" charset="0"/>
          </a:endParaRPr>
        </a:p>
      </dgm:t>
    </dgm:pt>
    <dgm:pt modelId="{88649F7A-400B-4056-965D-C9AC0B3AD942}" type="sibTrans" cxnId="{F28D7702-2FC3-49BD-BB13-C989E5EE622A}">
      <dgm:prSet/>
      <dgm:spPr/>
      <dgm:t>
        <a:bodyPr/>
        <a:lstStyle/>
        <a:p>
          <a:endParaRPr lang="en-US">
            <a:latin typeface="Tenorite" pitchFamily="2" charset="0"/>
          </a:endParaRPr>
        </a:p>
      </dgm:t>
    </dgm:pt>
    <dgm:pt modelId="{50418D2B-9486-42DE-AFDD-1D31420040FF}">
      <dgm:prSet custT="1"/>
      <dgm:spPr>
        <a:solidFill>
          <a:schemeClr val="accent1"/>
        </a:solidFill>
        <a:ln>
          <a:noFill/>
        </a:ln>
      </dgm:spPr>
      <dgm:t>
        <a:bodyPr/>
        <a:lstStyle/>
        <a:p>
          <a:pPr marL="0" algn="ctr">
            <a:buNone/>
          </a:pPr>
          <a:r>
            <a:rPr lang="en-US" sz="1400" dirty="0" smtClean="0">
              <a:latin typeface="Tenorite" pitchFamily="2" charset="0"/>
            </a:rPr>
            <a:t>Keep track of the code holders</a:t>
          </a:r>
          <a:endParaRPr lang="en-US" sz="1400" dirty="0">
            <a:latin typeface="Tenorite" pitchFamily="2" charset="0"/>
          </a:endParaRPr>
        </a:p>
      </dgm:t>
    </dgm:pt>
    <dgm:pt modelId="{D5A17F6B-93F5-442B-938A-0F38C281BE88}" type="parTrans" cxnId="{5A5BA622-5DEB-48B9-88D9-C1DE36C711E5}">
      <dgm:prSet/>
      <dgm:spPr/>
      <dgm:t>
        <a:bodyPr/>
        <a:lstStyle/>
        <a:p>
          <a:endParaRPr lang="en-US">
            <a:latin typeface="Tenorite" pitchFamily="2" charset="0"/>
          </a:endParaRPr>
        </a:p>
      </dgm:t>
    </dgm:pt>
    <dgm:pt modelId="{1D87A0A5-8024-4710-846B-D5BFAC785107}" type="sibTrans" cxnId="{5A5BA622-5DEB-48B9-88D9-C1DE36C711E5}">
      <dgm:prSet/>
      <dgm:spPr/>
      <dgm:t>
        <a:bodyPr/>
        <a:lstStyle/>
        <a:p>
          <a:endParaRPr lang="en-US">
            <a:latin typeface="Tenorite" pitchFamily="2" charset="0"/>
          </a:endParaRPr>
        </a:p>
      </dgm:t>
    </dgm:pt>
    <dgm:pt modelId="{E9682B4F-0217-4B50-923E-C104AA24290F}">
      <dgm:prSet phldr="0"/>
      <dgm:spPr>
        <a:solidFill>
          <a:schemeClr val="accent1"/>
        </a:solidFill>
        <a:ln>
          <a:noFill/>
        </a:ln>
      </dgm:spPr>
      <dgm:t>
        <a:bodyPr/>
        <a:lstStyle/>
        <a:p>
          <a:pPr marL="0" algn="ctr">
            <a:buNone/>
          </a:pPr>
          <a:r>
            <a:rPr lang="en-US" sz="2000" dirty="0" smtClean="0">
              <a:latin typeface="Tenorite" pitchFamily="2" charset="0"/>
            </a:rPr>
            <a:t>Dates</a:t>
          </a:r>
          <a:endParaRPr lang="en-US" sz="2000" dirty="0">
            <a:latin typeface="Tenorite" pitchFamily="2" charset="0"/>
          </a:endParaRPr>
        </a:p>
      </dgm:t>
    </dgm:pt>
    <dgm:pt modelId="{E0F6C4AF-9BBB-4698-91D7-F9AE3EACBD5D}" type="parTrans" cxnId="{6C23D0C9-74B2-4C8B-AB2F-A03B3B0EBE56}">
      <dgm:prSet/>
      <dgm:spPr/>
      <dgm:t>
        <a:bodyPr/>
        <a:lstStyle/>
        <a:p>
          <a:endParaRPr lang="en-US">
            <a:latin typeface="Tenorite" pitchFamily="2" charset="0"/>
          </a:endParaRPr>
        </a:p>
      </dgm:t>
    </dgm:pt>
    <dgm:pt modelId="{B8632E42-D7EB-4C31-877E-6F1B2801851A}" type="sibTrans" cxnId="{6C23D0C9-74B2-4C8B-AB2F-A03B3B0EBE56}">
      <dgm:prSet/>
      <dgm:spPr/>
      <dgm:t>
        <a:bodyPr/>
        <a:lstStyle/>
        <a:p>
          <a:endParaRPr lang="en-US">
            <a:latin typeface="Tenorite" pitchFamily="2" charset="0"/>
          </a:endParaRPr>
        </a:p>
      </dgm:t>
    </dgm:pt>
    <dgm:pt modelId="{A2322D3A-7AC2-4C5C-9D7E-EAB2313D47D4}">
      <dgm:prSet phldr="0"/>
      <dgm:spPr>
        <a:solidFill>
          <a:schemeClr val="accent1"/>
        </a:solidFill>
        <a:ln>
          <a:noFill/>
        </a:ln>
      </dgm:spPr>
      <dgm:t>
        <a:bodyPr/>
        <a:lstStyle/>
        <a:p>
          <a:pPr marL="0" algn="ctr"/>
          <a:r>
            <a:rPr lang="en-US" sz="2000" dirty="0" smtClean="0">
              <a:latin typeface="Tenorite" pitchFamily="2" charset="0"/>
            </a:rPr>
            <a:t>Reporting the Results</a:t>
          </a:r>
          <a:endParaRPr lang="en-US" sz="2000" dirty="0">
            <a:latin typeface="Tenorite" pitchFamily="2" charset="0"/>
          </a:endParaRPr>
        </a:p>
      </dgm:t>
    </dgm:pt>
    <dgm:pt modelId="{4A8C15D4-B36F-4764-B4FF-F2AF790D3E17}" type="parTrans" cxnId="{179FAFCF-F878-464E-A8A6-1185EFA0E380}">
      <dgm:prSet/>
      <dgm:spPr/>
      <dgm:t>
        <a:bodyPr/>
        <a:lstStyle/>
        <a:p>
          <a:endParaRPr lang="en-US">
            <a:latin typeface="Tenorite" pitchFamily="2" charset="0"/>
          </a:endParaRPr>
        </a:p>
      </dgm:t>
    </dgm:pt>
    <dgm:pt modelId="{84DE1C3A-3FC7-4DB3-88ED-33F65A71557A}" type="sibTrans" cxnId="{179FAFCF-F878-464E-A8A6-1185EFA0E380}">
      <dgm:prSet/>
      <dgm:spPr/>
      <dgm:t>
        <a:bodyPr/>
        <a:lstStyle/>
        <a:p>
          <a:endParaRPr lang="en-US">
            <a:latin typeface="Tenorite" pitchFamily="2" charset="0"/>
          </a:endParaRPr>
        </a:p>
      </dgm:t>
    </dgm:pt>
    <dgm:pt modelId="{4F85505A-81B6-4FDA-A144-900B71DAD946}">
      <dgm:prSet phldr="0"/>
      <dgm:spPr>
        <a:solidFill>
          <a:schemeClr val="accent1"/>
        </a:solidFill>
        <a:ln>
          <a:noFill/>
        </a:ln>
      </dgm:spPr>
      <dgm:t>
        <a:bodyPr/>
        <a:lstStyle/>
        <a:p>
          <a:pPr marL="0" algn="ctr">
            <a:buNone/>
          </a:pPr>
          <a:r>
            <a:rPr lang="en-US" sz="2000" dirty="0" smtClean="0">
              <a:latin typeface="Tenorite" pitchFamily="2" charset="0"/>
            </a:rPr>
            <a:t>Evaluation</a:t>
          </a:r>
          <a:endParaRPr lang="en-US" sz="2000" dirty="0">
            <a:latin typeface="Tenorite" pitchFamily="2" charset="0"/>
          </a:endParaRPr>
        </a:p>
      </dgm:t>
    </dgm:pt>
    <dgm:pt modelId="{D9A96E25-7BBE-4DDD-8DDE-B4970D4340A8}" type="parTrans" cxnId="{2D633B56-E147-4EFC-B9EE-6C0413F329B0}">
      <dgm:prSet/>
      <dgm:spPr/>
      <dgm:t>
        <a:bodyPr/>
        <a:lstStyle/>
        <a:p>
          <a:endParaRPr lang="en-US">
            <a:latin typeface="Tenorite" pitchFamily="2" charset="0"/>
          </a:endParaRPr>
        </a:p>
      </dgm:t>
    </dgm:pt>
    <dgm:pt modelId="{68F74A88-49DC-44B1-BC0D-220A7B97601C}" type="sibTrans" cxnId="{2D633B56-E147-4EFC-B9EE-6C0413F329B0}">
      <dgm:prSet/>
      <dgm:spPr/>
      <dgm:t>
        <a:bodyPr/>
        <a:lstStyle/>
        <a:p>
          <a:endParaRPr lang="en-US">
            <a:latin typeface="Tenorite" pitchFamily="2" charset="0"/>
          </a:endParaRPr>
        </a:p>
      </dgm:t>
    </dgm:pt>
    <dgm:pt modelId="{566CA0B6-95FF-3A46-BF54-8E3C5843F883}">
      <dgm:prSet phldr="0" custT="1"/>
      <dgm:spPr>
        <a:solidFill>
          <a:schemeClr val="accent1"/>
        </a:solidFill>
        <a:ln>
          <a:noFill/>
        </a:ln>
      </dgm:spPr>
      <dgm:t>
        <a:bodyPr/>
        <a:lstStyle/>
        <a:p>
          <a:pPr marL="0" algn="ctr">
            <a:buNone/>
          </a:pPr>
          <a:endParaRPr lang="en-US" sz="1400" dirty="0">
            <a:latin typeface="Tenorite" pitchFamily="2" charset="0"/>
          </a:endParaRPr>
        </a:p>
      </dgm:t>
    </dgm:pt>
    <dgm:pt modelId="{0B3040D4-47C6-DA43-932A-AD2F185F5C5E}" type="sibTrans" cxnId="{C499AF16-4A28-D448-9A77-B8BAAF4098DA}">
      <dgm:prSet/>
      <dgm:spPr/>
      <dgm:t>
        <a:bodyPr/>
        <a:lstStyle/>
        <a:p>
          <a:endParaRPr lang="en-US"/>
        </a:p>
      </dgm:t>
    </dgm:pt>
    <dgm:pt modelId="{C117508E-3024-E449-BAAE-1987AA32AD71}" type="parTrans" cxnId="{C499AF16-4A28-D448-9A77-B8BAAF4098DA}">
      <dgm:prSet/>
      <dgm:spPr/>
      <dgm:t>
        <a:bodyPr/>
        <a:lstStyle/>
        <a:p>
          <a:endParaRPr lang="en-US"/>
        </a:p>
      </dgm:t>
    </dgm:pt>
    <dgm:pt modelId="{0EC0C300-11E4-45CF-8418-973585107209}">
      <dgm:prSet phldr="0" custT="1"/>
      <dgm:spPr>
        <a:solidFill>
          <a:schemeClr val="accent1"/>
        </a:solidFill>
        <a:ln>
          <a:noFill/>
        </a:ln>
      </dgm:spPr>
      <dgm:t>
        <a:bodyPr/>
        <a:lstStyle/>
        <a:p>
          <a:pPr marL="0" algn="ctr">
            <a:buNone/>
          </a:pPr>
          <a:r>
            <a:rPr lang="en-US" sz="1400" dirty="0" smtClean="0">
              <a:latin typeface="Tenorite" pitchFamily="2" charset="0"/>
            </a:rPr>
            <a:t>March, 20-April, 30</a:t>
          </a:r>
          <a:endParaRPr lang="en-US" sz="1400" dirty="0">
            <a:latin typeface="Tenorite" pitchFamily="2" charset="0"/>
          </a:endParaRPr>
        </a:p>
      </dgm:t>
    </dgm:pt>
    <dgm:pt modelId="{90FAB5D1-62B3-4FF6-A07D-EE607F529C32}" type="sibTrans" cxnId="{51563A4F-C0EB-47D6-B5BC-47A4E599AD4B}">
      <dgm:prSet/>
      <dgm:spPr/>
      <dgm:t>
        <a:bodyPr/>
        <a:lstStyle/>
        <a:p>
          <a:endParaRPr lang="en-US">
            <a:latin typeface="Tenorite" pitchFamily="2" charset="0"/>
          </a:endParaRPr>
        </a:p>
      </dgm:t>
    </dgm:pt>
    <dgm:pt modelId="{1E4DD98E-100E-46B7-B24A-408BBF69E9FA}" type="parTrans" cxnId="{51563A4F-C0EB-47D6-B5BC-47A4E599AD4B}">
      <dgm:prSet/>
      <dgm:spPr/>
      <dgm:t>
        <a:bodyPr/>
        <a:lstStyle/>
        <a:p>
          <a:endParaRPr lang="en-US">
            <a:latin typeface="Tenorite" pitchFamily="2" charset="0"/>
          </a:endParaRPr>
        </a:p>
      </dgm:t>
    </dgm:pt>
    <dgm:pt modelId="{FEB4A941-E9FA-4A86-A673-85FF34B35F20}">
      <dgm:prSet phldr="0" custT="1"/>
      <dgm:spPr>
        <a:solidFill>
          <a:schemeClr val="accent1"/>
        </a:solidFill>
        <a:ln>
          <a:noFill/>
        </a:ln>
      </dgm:spPr>
      <dgm:t>
        <a:bodyPr/>
        <a:lstStyle/>
        <a:p>
          <a:pPr marL="0" algn="ctr" rtl="0">
            <a:buNone/>
          </a:pPr>
          <a:r>
            <a:rPr lang="en-US" sz="1400" dirty="0" smtClean="0">
              <a:latin typeface="Tenorite" pitchFamily="2" charset="0"/>
            </a:rPr>
            <a:t>Module </a:t>
          </a:r>
          <a:endParaRPr lang="en-US" sz="1400" dirty="0">
            <a:latin typeface="Tenorite" pitchFamily="2" charset="0"/>
          </a:endParaRPr>
        </a:p>
      </dgm:t>
    </dgm:pt>
    <dgm:pt modelId="{97624CC8-6315-4683-B26C-C30D552DA5A6}" type="sibTrans" cxnId="{F942F56C-9025-4AA1-9B36-C5AE0A93B0F5}">
      <dgm:prSet/>
      <dgm:spPr/>
      <dgm:t>
        <a:bodyPr/>
        <a:lstStyle/>
        <a:p>
          <a:endParaRPr lang="en-US">
            <a:latin typeface="Tenorite" pitchFamily="2" charset="0"/>
          </a:endParaRPr>
        </a:p>
      </dgm:t>
    </dgm:pt>
    <dgm:pt modelId="{39522508-BC4E-4DD5-A744-AFEFFE36DB74}" type="parTrans" cxnId="{F942F56C-9025-4AA1-9B36-C5AE0A93B0F5}">
      <dgm:prSet/>
      <dgm:spPr/>
      <dgm:t>
        <a:bodyPr/>
        <a:lstStyle/>
        <a:p>
          <a:endParaRPr lang="en-US">
            <a:latin typeface="Tenorite" pitchFamily="2" charset="0"/>
          </a:endParaRPr>
        </a:p>
      </dgm:t>
    </dgm:pt>
    <dgm:pt modelId="{276FAE16-7F27-1846-8564-1A27D4D997D0}">
      <dgm:prSet phldr="0" custT="1"/>
      <dgm:spPr>
        <a:solidFill>
          <a:schemeClr val="accent1"/>
        </a:solidFill>
        <a:ln>
          <a:noFill/>
        </a:ln>
      </dgm:spPr>
      <dgm:t>
        <a:bodyPr/>
        <a:lstStyle/>
        <a:p>
          <a:pPr marL="0" algn="ctr" rtl="0">
            <a:buNone/>
          </a:pPr>
          <a:r>
            <a:rPr lang="en-US" sz="1400" dirty="0" smtClean="0">
              <a:latin typeface="Tenorite" pitchFamily="2" charset="0"/>
            </a:rPr>
            <a:t>Training</a:t>
          </a:r>
          <a:endParaRPr lang="en-US" sz="1400" dirty="0">
            <a:latin typeface="Tenorite" pitchFamily="2" charset="0"/>
          </a:endParaRPr>
        </a:p>
      </dgm:t>
    </dgm:pt>
    <dgm:pt modelId="{8446FF9B-0A2B-DD45-8EAB-9FFE458C42D8}" type="parTrans" cxnId="{0C9B774D-CB4E-7247-90CD-1DFF643BAB67}">
      <dgm:prSet/>
      <dgm:spPr/>
      <dgm:t>
        <a:bodyPr/>
        <a:lstStyle/>
        <a:p>
          <a:endParaRPr lang="en-US"/>
        </a:p>
      </dgm:t>
    </dgm:pt>
    <dgm:pt modelId="{C339DF9D-8211-994A-A640-0DA41CA7E12C}" type="sibTrans" cxnId="{0C9B774D-CB4E-7247-90CD-1DFF643BAB67}">
      <dgm:prSet/>
      <dgm:spPr/>
      <dgm:t>
        <a:bodyPr/>
        <a:lstStyle/>
        <a:p>
          <a:endParaRPr lang="en-US"/>
        </a:p>
      </dgm:t>
    </dgm:pt>
    <dgm:pt modelId="{A34AE8AA-FDF7-FA40-BADC-6B62C2B1DE88}" type="pres">
      <dgm:prSet presAssocID="{0DD8915E-DC14-41D6-9BB5-F49E1C265163}" presName="Name0" presStyleCnt="0">
        <dgm:presLayoutVars>
          <dgm:dir/>
          <dgm:resizeHandles val="exact"/>
        </dgm:presLayoutVars>
      </dgm:prSet>
      <dgm:spPr/>
      <dgm:t>
        <a:bodyPr/>
        <a:lstStyle/>
        <a:p>
          <a:endParaRPr lang="en-US"/>
        </a:p>
      </dgm:t>
    </dgm:pt>
    <dgm:pt modelId="{2107607C-A87A-3347-81F6-106C527DBD58}" type="pres">
      <dgm:prSet presAssocID="{0DD8915E-DC14-41D6-9BB5-F49E1C265163}" presName="fgShape" presStyleLbl="fgShp" presStyleIdx="0" presStyleCnt="1" custLinFactNeighborX="140" custLinFactNeighborY="-19001"/>
      <dgm:spPr>
        <a:solidFill>
          <a:schemeClr val="accent2">
            <a:tint val="40000"/>
            <a:hueOff val="0"/>
            <a:satOff val="0"/>
            <a:lumOff val="0"/>
            <a:alpha val="0"/>
          </a:schemeClr>
        </a:solidFill>
        <a:ln>
          <a:noFill/>
        </a:ln>
      </dgm:spPr>
    </dgm:pt>
    <dgm:pt modelId="{0955960D-7F7D-E54C-8843-B1DBEEBFB364}" type="pres">
      <dgm:prSet presAssocID="{0DD8915E-DC14-41D6-9BB5-F49E1C265163}" presName="linComp" presStyleCnt="0"/>
      <dgm:spPr/>
    </dgm:pt>
    <dgm:pt modelId="{81155D12-3CC8-3D49-B0F3-3C84AC48510A}" type="pres">
      <dgm:prSet presAssocID="{73D947E0-108F-4D20-A71E-3CF329F97212}" presName="compNode" presStyleCnt="0"/>
      <dgm:spPr/>
    </dgm:pt>
    <dgm:pt modelId="{8F8B275D-8553-0846-A316-484B7B291C97}" type="pres">
      <dgm:prSet presAssocID="{73D947E0-108F-4D20-A71E-3CF329F97212}" presName="bkgdShape" presStyleLbl="node1" presStyleIdx="0" presStyleCnt="5" custLinFactNeighborX="-757"/>
      <dgm:spPr>
        <a:prstGeom prst="rect">
          <a:avLst/>
        </a:prstGeom>
      </dgm:spPr>
      <dgm:t>
        <a:bodyPr/>
        <a:lstStyle/>
        <a:p>
          <a:endParaRPr lang="en-US"/>
        </a:p>
      </dgm:t>
    </dgm:pt>
    <dgm:pt modelId="{7DA281F5-0265-2048-A63A-727E19796F79}" type="pres">
      <dgm:prSet presAssocID="{73D947E0-108F-4D20-A71E-3CF329F97212}" presName="nodeTx" presStyleLbl="node1" presStyleIdx="0" presStyleCnt="5">
        <dgm:presLayoutVars>
          <dgm:bulletEnabled val="1"/>
        </dgm:presLayoutVars>
      </dgm:prSet>
      <dgm:spPr/>
      <dgm:t>
        <a:bodyPr/>
        <a:lstStyle/>
        <a:p>
          <a:endParaRPr lang="en-US"/>
        </a:p>
      </dgm:t>
    </dgm:pt>
    <dgm:pt modelId="{79A13FEB-C61A-0346-824D-E0457CC5B4C9}" type="pres">
      <dgm:prSet presAssocID="{73D947E0-108F-4D20-A71E-3CF329F97212}" presName="invisiNode" presStyleLbl="node1" presStyleIdx="0" presStyleCnt="5"/>
      <dgm:spPr/>
    </dgm:pt>
    <dgm:pt modelId="{A126BA88-D0F9-AF4A-A7BA-0638E32B45F8}" type="pres">
      <dgm:prSet presAssocID="{73D947E0-108F-4D20-A71E-3CF329F97212}" presName="imagNode" presStyleLbl="fgImgPlace1" presStyleIdx="0" presStyleCnt="5" custScaleX="63106" custScaleY="63106"/>
      <dgm:spPr>
        <a:solidFill>
          <a:schemeClr val="accent1">
            <a:lumMod val="60000"/>
            <a:lumOff val="40000"/>
          </a:schemeClr>
        </a:solidFill>
        <a:ln>
          <a:noFill/>
        </a:ln>
      </dgm:spPr>
    </dgm:pt>
    <dgm:pt modelId="{DF3C77F5-32F3-5845-BEE2-529229516397}" type="pres">
      <dgm:prSet presAssocID="{AE813459-65AB-4FA9-B717-330DDA6DFA4E}" presName="sibTrans" presStyleLbl="sibTrans2D1" presStyleIdx="0" presStyleCnt="0"/>
      <dgm:spPr/>
      <dgm:t>
        <a:bodyPr/>
        <a:lstStyle/>
        <a:p>
          <a:endParaRPr lang="en-US"/>
        </a:p>
      </dgm:t>
    </dgm:pt>
    <dgm:pt modelId="{16FC6348-B601-E348-A50F-7576C3DDD207}" type="pres">
      <dgm:prSet presAssocID="{B1AFA1AF-0FF8-45B3-A6D0-0E255A2F637D}" presName="compNode" presStyleCnt="0"/>
      <dgm:spPr/>
    </dgm:pt>
    <dgm:pt modelId="{4DFF6703-D32F-9E47-96B8-A304C47CCB78}" type="pres">
      <dgm:prSet presAssocID="{B1AFA1AF-0FF8-45B3-A6D0-0E255A2F637D}" presName="bkgdShape" presStyleLbl="node1" presStyleIdx="1" presStyleCnt="5" custLinFactNeighborX="-129"/>
      <dgm:spPr>
        <a:prstGeom prst="rect">
          <a:avLst/>
        </a:prstGeom>
      </dgm:spPr>
      <dgm:t>
        <a:bodyPr/>
        <a:lstStyle/>
        <a:p>
          <a:endParaRPr lang="en-US"/>
        </a:p>
      </dgm:t>
    </dgm:pt>
    <dgm:pt modelId="{BA2077AD-A827-784F-87A6-E8E29A836D84}" type="pres">
      <dgm:prSet presAssocID="{B1AFA1AF-0FF8-45B3-A6D0-0E255A2F637D}" presName="nodeTx" presStyleLbl="node1" presStyleIdx="1" presStyleCnt="5">
        <dgm:presLayoutVars>
          <dgm:bulletEnabled val="1"/>
        </dgm:presLayoutVars>
      </dgm:prSet>
      <dgm:spPr/>
      <dgm:t>
        <a:bodyPr/>
        <a:lstStyle/>
        <a:p>
          <a:endParaRPr lang="en-US"/>
        </a:p>
      </dgm:t>
    </dgm:pt>
    <dgm:pt modelId="{47276A48-75DE-FE4F-B4C6-8B77CF2957C3}" type="pres">
      <dgm:prSet presAssocID="{B1AFA1AF-0FF8-45B3-A6D0-0E255A2F637D}" presName="invisiNode" presStyleLbl="node1" presStyleIdx="1" presStyleCnt="5"/>
      <dgm:spPr/>
    </dgm:pt>
    <dgm:pt modelId="{EFEB790C-BD5C-F54D-9993-F81422A8AD8E}" type="pres">
      <dgm:prSet presAssocID="{B1AFA1AF-0FF8-45B3-A6D0-0E255A2F637D}" presName="imagNode" presStyleLbl="fgImgPlace1" presStyleIdx="1" presStyleCnt="5" custScaleX="63106" custScaleY="63106"/>
      <dgm:spPr>
        <a:solidFill>
          <a:schemeClr val="accent1">
            <a:lumMod val="60000"/>
            <a:lumOff val="40000"/>
          </a:schemeClr>
        </a:solidFill>
        <a:ln>
          <a:noFill/>
        </a:ln>
      </dgm:spPr>
    </dgm:pt>
    <dgm:pt modelId="{56C7F139-002F-DF46-BB7F-23A563E7CE98}" type="pres">
      <dgm:prSet presAssocID="{88649F7A-400B-4056-965D-C9AC0B3AD942}" presName="sibTrans" presStyleLbl="sibTrans2D1" presStyleIdx="0" presStyleCnt="0"/>
      <dgm:spPr/>
      <dgm:t>
        <a:bodyPr/>
        <a:lstStyle/>
        <a:p>
          <a:endParaRPr lang="en-US"/>
        </a:p>
      </dgm:t>
    </dgm:pt>
    <dgm:pt modelId="{91E3D51E-7AB8-6349-A1D0-02F993052AB3}" type="pres">
      <dgm:prSet presAssocID="{E9682B4F-0217-4B50-923E-C104AA24290F}" presName="compNode" presStyleCnt="0"/>
      <dgm:spPr/>
    </dgm:pt>
    <dgm:pt modelId="{434ABADC-97F5-A547-823D-7594A86D79D3}" type="pres">
      <dgm:prSet presAssocID="{E9682B4F-0217-4B50-923E-C104AA24290F}" presName="bkgdShape" presStyleLbl="node1" presStyleIdx="2" presStyleCnt="5" custLinFactNeighborX="182"/>
      <dgm:spPr>
        <a:prstGeom prst="rect">
          <a:avLst/>
        </a:prstGeom>
      </dgm:spPr>
      <dgm:t>
        <a:bodyPr/>
        <a:lstStyle/>
        <a:p>
          <a:endParaRPr lang="en-US"/>
        </a:p>
      </dgm:t>
    </dgm:pt>
    <dgm:pt modelId="{BC636E4B-34B9-8543-A308-00E0D1B0D2F9}" type="pres">
      <dgm:prSet presAssocID="{E9682B4F-0217-4B50-923E-C104AA24290F}" presName="nodeTx" presStyleLbl="node1" presStyleIdx="2" presStyleCnt="5">
        <dgm:presLayoutVars>
          <dgm:bulletEnabled val="1"/>
        </dgm:presLayoutVars>
      </dgm:prSet>
      <dgm:spPr/>
      <dgm:t>
        <a:bodyPr/>
        <a:lstStyle/>
        <a:p>
          <a:endParaRPr lang="en-US"/>
        </a:p>
      </dgm:t>
    </dgm:pt>
    <dgm:pt modelId="{073A77BB-E8BD-4B4C-BFA2-7B530A2B3199}" type="pres">
      <dgm:prSet presAssocID="{E9682B4F-0217-4B50-923E-C104AA24290F}" presName="invisiNode" presStyleLbl="node1" presStyleIdx="2" presStyleCnt="5"/>
      <dgm:spPr/>
    </dgm:pt>
    <dgm:pt modelId="{CC076D56-4BB0-7246-9039-788AB439DAF0}" type="pres">
      <dgm:prSet presAssocID="{E9682B4F-0217-4B50-923E-C104AA24290F}" presName="imagNode" presStyleLbl="fgImgPlace1" presStyleIdx="2" presStyleCnt="5" custScaleX="63106" custScaleY="63106"/>
      <dgm:spPr>
        <a:solidFill>
          <a:schemeClr val="accent1">
            <a:lumMod val="60000"/>
            <a:lumOff val="40000"/>
          </a:schemeClr>
        </a:solidFill>
        <a:ln>
          <a:noFill/>
        </a:ln>
      </dgm:spPr>
    </dgm:pt>
    <dgm:pt modelId="{9BFD88E3-0F90-7143-8807-6B030CF54283}" type="pres">
      <dgm:prSet presAssocID="{B8632E42-D7EB-4C31-877E-6F1B2801851A}" presName="sibTrans" presStyleLbl="sibTrans2D1" presStyleIdx="0" presStyleCnt="0"/>
      <dgm:spPr/>
      <dgm:t>
        <a:bodyPr/>
        <a:lstStyle/>
        <a:p>
          <a:endParaRPr lang="en-US"/>
        </a:p>
      </dgm:t>
    </dgm:pt>
    <dgm:pt modelId="{900296CF-6A25-E746-A345-792DBE36F92C}" type="pres">
      <dgm:prSet presAssocID="{4F85505A-81B6-4FDA-A144-900B71DAD946}" presName="compNode" presStyleCnt="0"/>
      <dgm:spPr/>
    </dgm:pt>
    <dgm:pt modelId="{028C9BA8-C3B3-F947-915F-EE2FD2FCA9A5}" type="pres">
      <dgm:prSet presAssocID="{4F85505A-81B6-4FDA-A144-900B71DAD946}" presName="bkgdShape" presStyleLbl="node1" presStyleIdx="3" presStyleCnt="5" custLinFactNeighborX="0"/>
      <dgm:spPr>
        <a:prstGeom prst="rect">
          <a:avLst/>
        </a:prstGeom>
      </dgm:spPr>
      <dgm:t>
        <a:bodyPr/>
        <a:lstStyle/>
        <a:p>
          <a:endParaRPr lang="en-US"/>
        </a:p>
      </dgm:t>
    </dgm:pt>
    <dgm:pt modelId="{9312E8E2-BBD1-104A-9F74-B0103AF69816}" type="pres">
      <dgm:prSet presAssocID="{4F85505A-81B6-4FDA-A144-900B71DAD946}" presName="nodeTx" presStyleLbl="node1" presStyleIdx="3" presStyleCnt="5">
        <dgm:presLayoutVars>
          <dgm:bulletEnabled val="1"/>
        </dgm:presLayoutVars>
      </dgm:prSet>
      <dgm:spPr/>
      <dgm:t>
        <a:bodyPr/>
        <a:lstStyle/>
        <a:p>
          <a:endParaRPr lang="en-US"/>
        </a:p>
      </dgm:t>
    </dgm:pt>
    <dgm:pt modelId="{A0D6F489-540A-D44E-B596-6A182486B777}" type="pres">
      <dgm:prSet presAssocID="{4F85505A-81B6-4FDA-A144-900B71DAD946}" presName="invisiNode" presStyleLbl="node1" presStyleIdx="3" presStyleCnt="5"/>
      <dgm:spPr/>
    </dgm:pt>
    <dgm:pt modelId="{FDF2BC93-305C-D94B-A6C2-ED9CE7F40C2F}" type="pres">
      <dgm:prSet presAssocID="{4F85505A-81B6-4FDA-A144-900B71DAD946}" presName="imagNode" presStyleLbl="fgImgPlace1" presStyleIdx="3" presStyleCnt="5" custScaleX="63106" custScaleY="63106"/>
      <dgm:spPr>
        <a:solidFill>
          <a:schemeClr val="accent1">
            <a:lumMod val="60000"/>
            <a:lumOff val="40000"/>
          </a:schemeClr>
        </a:solidFill>
        <a:ln>
          <a:noFill/>
        </a:ln>
      </dgm:spPr>
    </dgm:pt>
    <dgm:pt modelId="{849C45A5-41B7-C14C-8FCB-1F684E015BD4}" type="pres">
      <dgm:prSet presAssocID="{68F74A88-49DC-44B1-BC0D-220A7B97601C}" presName="sibTrans" presStyleLbl="sibTrans2D1" presStyleIdx="0" presStyleCnt="0"/>
      <dgm:spPr/>
      <dgm:t>
        <a:bodyPr/>
        <a:lstStyle/>
        <a:p>
          <a:endParaRPr lang="en-US"/>
        </a:p>
      </dgm:t>
    </dgm:pt>
    <dgm:pt modelId="{CFB52331-3A90-8741-B893-154B21972CAC}" type="pres">
      <dgm:prSet presAssocID="{A2322D3A-7AC2-4C5C-9D7E-EAB2313D47D4}" presName="compNode" presStyleCnt="0"/>
      <dgm:spPr/>
    </dgm:pt>
    <dgm:pt modelId="{73C20AF0-FA1E-3C4A-AD07-551A27BE2B92}" type="pres">
      <dgm:prSet presAssocID="{A2322D3A-7AC2-4C5C-9D7E-EAB2313D47D4}" presName="bkgdShape" presStyleLbl="node1" presStyleIdx="4" presStyleCnt="5" custLinFactNeighborX="757"/>
      <dgm:spPr>
        <a:prstGeom prst="rect">
          <a:avLst/>
        </a:prstGeom>
      </dgm:spPr>
      <dgm:t>
        <a:bodyPr/>
        <a:lstStyle/>
        <a:p>
          <a:endParaRPr lang="en-US"/>
        </a:p>
      </dgm:t>
    </dgm:pt>
    <dgm:pt modelId="{AF3E8B43-0466-2941-94BF-5E057B356E82}" type="pres">
      <dgm:prSet presAssocID="{A2322D3A-7AC2-4C5C-9D7E-EAB2313D47D4}" presName="nodeTx" presStyleLbl="node1" presStyleIdx="4" presStyleCnt="5">
        <dgm:presLayoutVars>
          <dgm:bulletEnabled val="1"/>
        </dgm:presLayoutVars>
      </dgm:prSet>
      <dgm:spPr/>
      <dgm:t>
        <a:bodyPr/>
        <a:lstStyle/>
        <a:p>
          <a:endParaRPr lang="en-US"/>
        </a:p>
      </dgm:t>
    </dgm:pt>
    <dgm:pt modelId="{D1AAA287-E1AF-9946-AA96-77AD6193B1DD}" type="pres">
      <dgm:prSet presAssocID="{A2322D3A-7AC2-4C5C-9D7E-EAB2313D47D4}" presName="invisiNode" presStyleLbl="node1" presStyleIdx="4" presStyleCnt="5"/>
      <dgm:spPr/>
    </dgm:pt>
    <dgm:pt modelId="{916140F0-4F43-9F45-8310-FCCA12DDE514}" type="pres">
      <dgm:prSet presAssocID="{A2322D3A-7AC2-4C5C-9D7E-EAB2313D47D4}" presName="imagNode" presStyleLbl="fgImgPlace1" presStyleIdx="4" presStyleCnt="5" custScaleX="63106" custScaleY="63106"/>
      <dgm:spPr>
        <a:solidFill>
          <a:schemeClr val="accent1">
            <a:lumMod val="60000"/>
            <a:lumOff val="40000"/>
          </a:schemeClr>
        </a:solidFill>
        <a:ln>
          <a:noFill/>
        </a:ln>
      </dgm:spPr>
    </dgm:pt>
  </dgm:ptLst>
  <dgm:cxnLst>
    <dgm:cxn modelId="{EE694143-694C-E94D-AD8B-593D0F05D44D}" type="presOf" srcId="{276FAE16-7F27-1846-8564-1A27D4D997D0}" destId="{9312E8E2-BBD1-104A-9F74-B0103AF69816}" srcOrd="1" destOrd="2" presId="urn:microsoft.com/office/officeart/2005/8/layout/hList7"/>
    <dgm:cxn modelId="{F4196061-8F22-F64C-80CC-9FC99308DC40}" type="presOf" srcId="{A2322D3A-7AC2-4C5C-9D7E-EAB2313D47D4}" destId="{AF3E8B43-0466-2941-94BF-5E057B356E82}" srcOrd="1" destOrd="0" presId="urn:microsoft.com/office/officeart/2005/8/layout/hList7"/>
    <dgm:cxn modelId="{28690183-A8F8-5D4A-A0A0-F1EAC1F67584}" type="presOf" srcId="{E9682B4F-0217-4B50-923E-C104AA24290F}" destId="{BC636E4B-34B9-8543-A308-00E0D1B0D2F9}" srcOrd="1" destOrd="0" presId="urn:microsoft.com/office/officeart/2005/8/layout/hList7"/>
    <dgm:cxn modelId="{F280AB1F-2993-9D47-BFDD-242B41F1F2AC}" type="presOf" srcId="{0EC0C300-11E4-45CF-8418-973585107209}" destId="{434ABADC-97F5-A547-823D-7594A86D79D3}" srcOrd="0" destOrd="1" presId="urn:microsoft.com/office/officeart/2005/8/layout/hList7"/>
    <dgm:cxn modelId="{FFD46F48-1601-3B48-AC95-844EF8053475}" type="presOf" srcId="{8FE81FEC-2664-411F-AEB3-065F29F52751}" destId="{73C20AF0-FA1E-3C4A-AD07-551A27BE2B92}" srcOrd="0" destOrd="1" presId="urn:microsoft.com/office/officeart/2005/8/layout/hList7"/>
    <dgm:cxn modelId="{711E093C-AD42-45A4-8D40-A2D39702062E}" srcId="{A2322D3A-7AC2-4C5C-9D7E-EAB2313D47D4}" destId="{8FE81FEC-2664-411F-AEB3-065F29F52751}" srcOrd="0" destOrd="0" parTransId="{BCBC007E-0269-421B-9C41-DE26D5C3A822}" sibTransId="{80230EB7-7230-4881-A631-309C07417378}"/>
    <dgm:cxn modelId="{0CDD0345-B9D9-564F-9C2A-594661BD7D44}" type="presOf" srcId="{73D947E0-108F-4D20-A71E-3CF329F97212}" destId="{8F8B275D-8553-0846-A316-484B7B291C97}" srcOrd="0" destOrd="0" presId="urn:microsoft.com/office/officeart/2005/8/layout/hList7"/>
    <dgm:cxn modelId="{982C4584-ADB4-6A42-88C0-8DDE5CF3D3B6}" type="presOf" srcId="{FEB4A941-E9FA-4A86-A673-85FF34B35F20}" destId="{028C9BA8-C3B3-F947-915F-EE2FD2FCA9A5}" srcOrd="0" destOrd="1" presId="urn:microsoft.com/office/officeart/2005/8/layout/hList7"/>
    <dgm:cxn modelId="{921076E0-4A47-034F-AF33-2E67CCE6BD8C}" type="presOf" srcId="{566CA0B6-95FF-3A46-BF54-8E3C5843F883}" destId="{BC636E4B-34B9-8543-A308-00E0D1B0D2F9}" srcOrd="1" destOrd="2" presId="urn:microsoft.com/office/officeart/2005/8/layout/hList7"/>
    <dgm:cxn modelId="{C85286A9-EA95-7947-BBAE-BB43E3CA7A09}" type="presOf" srcId="{30A490C8-22B4-4D68-875C-0F0DE2FF864D}" destId="{8F8B275D-8553-0846-A316-484B7B291C97}" srcOrd="0" destOrd="1" presId="urn:microsoft.com/office/officeart/2005/8/layout/hList7"/>
    <dgm:cxn modelId="{381FE1CC-8184-4745-8EB3-6DE11655998D}" srcId="{73D947E0-108F-4D20-A71E-3CF329F97212}" destId="{30A490C8-22B4-4D68-875C-0F0DE2FF864D}" srcOrd="0" destOrd="0" parTransId="{035C64B0-4F0C-4FD1-BD23-B1D4C9887CBE}" sibTransId="{45495DA8-8707-41E3-A12B-FA5766269C44}"/>
    <dgm:cxn modelId="{956B0EA6-B0CC-A04C-AAC4-2F46E14A46D0}" type="presOf" srcId="{E9682B4F-0217-4B50-923E-C104AA24290F}" destId="{434ABADC-97F5-A547-823D-7594A86D79D3}" srcOrd="0" destOrd="0" presId="urn:microsoft.com/office/officeart/2005/8/layout/hList7"/>
    <dgm:cxn modelId="{A0077D09-C12C-46D0-8DF7-194B6911362A}" srcId="{0DD8915E-DC14-41D6-9BB5-F49E1C265163}" destId="{73D947E0-108F-4D20-A71E-3CF329F97212}" srcOrd="0" destOrd="0" parTransId="{9D249532-A24D-4D8F-848A-9F42F2E486C9}" sibTransId="{AE813459-65AB-4FA9-B717-330DDA6DFA4E}"/>
    <dgm:cxn modelId="{179FAFCF-F878-464E-A8A6-1185EFA0E380}" srcId="{0DD8915E-DC14-41D6-9BB5-F49E1C265163}" destId="{A2322D3A-7AC2-4C5C-9D7E-EAB2313D47D4}" srcOrd="4" destOrd="0" parTransId="{4A8C15D4-B36F-4764-B4FF-F2AF790D3E17}" sibTransId="{84DE1C3A-3FC7-4DB3-88ED-33F65A71557A}"/>
    <dgm:cxn modelId="{C6485397-44AD-F347-A313-AE5F356648F1}" type="presOf" srcId="{50418D2B-9486-42DE-AFDD-1D31420040FF}" destId="{BA2077AD-A827-784F-87A6-E8E29A836D84}" srcOrd="1" destOrd="1" presId="urn:microsoft.com/office/officeart/2005/8/layout/hList7"/>
    <dgm:cxn modelId="{781B6FA0-0F00-0D41-8C2E-EA6A255C6967}" type="presOf" srcId="{0DD8915E-DC14-41D6-9BB5-F49E1C265163}" destId="{A34AE8AA-FDF7-FA40-BADC-6B62C2B1DE88}" srcOrd="0" destOrd="0" presId="urn:microsoft.com/office/officeart/2005/8/layout/hList7"/>
    <dgm:cxn modelId="{FA1B16D5-5FB5-2047-9831-030AE6F3EAE9}" type="presOf" srcId="{30A490C8-22B4-4D68-875C-0F0DE2FF864D}" destId="{7DA281F5-0265-2048-A63A-727E19796F79}" srcOrd="1" destOrd="1" presId="urn:microsoft.com/office/officeart/2005/8/layout/hList7"/>
    <dgm:cxn modelId="{2D633B56-E147-4EFC-B9EE-6C0413F329B0}" srcId="{0DD8915E-DC14-41D6-9BB5-F49E1C265163}" destId="{4F85505A-81B6-4FDA-A144-900B71DAD946}" srcOrd="3" destOrd="0" parTransId="{D9A96E25-7BBE-4DDD-8DDE-B4970D4340A8}" sibTransId="{68F74A88-49DC-44B1-BC0D-220A7B97601C}"/>
    <dgm:cxn modelId="{51563A4F-C0EB-47D6-B5BC-47A4E599AD4B}" srcId="{E9682B4F-0217-4B50-923E-C104AA24290F}" destId="{0EC0C300-11E4-45CF-8418-973585107209}" srcOrd="0" destOrd="0" parTransId="{1E4DD98E-100E-46B7-B24A-408BBF69E9FA}" sibTransId="{90FAB5D1-62B3-4FF6-A07D-EE607F529C32}"/>
    <dgm:cxn modelId="{7B012CF3-9916-9C42-A389-6EC30575190C}" type="presOf" srcId="{88649F7A-400B-4056-965D-C9AC0B3AD942}" destId="{56C7F139-002F-DF46-BB7F-23A563E7CE98}" srcOrd="0" destOrd="0" presId="urn:microsoft.com/office/officeart/2005/8/layout/hList7"/>
    <dgm:cxn modelId="{80DC2967-0B8E-9442-A9E2-4F58C113FDCA}" type="presOf" srcId="{B1AFA1AF-0FF8-45B3-A6D0-0E255A2F637D}" destId="{4DFF6703-D32F-9E47-96B8-A304C47CCB78}" srcOrd="0" destOrd="0" presId="urn:microsoft.com/office/officeart/2005/8/layout/hList7"/>
    <dgm:cxn modelId="{AB9B77F3-E113-9F42-AD26-5199BE35195A}" type="presOf" srcId="{68F74A88-49DC-44B1-BC0D-220A7B97601C}" destId="{849C45A5-41B7-C14C-8FCB-1F684E015BD4}" srcOrd="0" destOrd="0" presId="urn:microsoft.com/office/officeart/2005/8/layout/hList7"/>
    <dgm:cxn modelId="{F942F56C-9025-4AA1-9B36-C5AE0A93B0F5}" srcId="{4F85505A-81B6-4FDA-A144-900B71DAD946}" destId="{FEB4A941-E9FA-4A86-A673-85FF34B35F20}" srcOrd="0" destOrd="0" parTransId="{39522508-BC4E-4DD5-A744-AFEFFE36DB74}" sibTransId="{97624CC8-6315-4683-B26C-C30D552DA5A6}"/>
    <dgm:cxn modelId="{71549A62-CAF4-BE45-851A-4CCE70CE64C3}" type="presOf" srcId="{4F85505A-81B6-4FDA-A144-900B71DAD946}" destId="{028C9BA8-C3B3-F947-915F-EE2FD2FCA9A5}" srcOrd="0" destOrd="0" presId="urn:microsoft.com/office/officeart/2005/8/layout/hList7"/>
    <dgm:cxn modelId="{946C164A-769F-8147-A19A-97A93F0144C2}" type="presOf" srcId="{566CA0B6-95FF-3A46-BF54-8E3C5843F883}" destId="{434ABADC-97F5-A547-823D-7594A86D79D3}" srcOrd="0" destOrd="2" presId="urn:microsoft.com/office/officeart/2005/8/layout/hList7"/>
    <dgm:cxn modelId="{0C9B774D-CB4E-7247-90CD-1DFF643BAB67}" srcId="{4F85505A-81B6-4FDA-A144-900B71DAD946}" destId="{276FAE16-7F27-1846-8564-1A27D4D997D0}" srcOrd="1" destOrd="0" parTransId="{8446FF9B-0A2B-DD45-8EAB-9FFE458C42D8}" sibTransId="{C339DF9D-8211-994A-A640-0DA41CA7E12C}"/>
    <dgm:cxn modelId="{5A5BA622-5DEB-48B9-88D9-C1DE36C711E5}" srcId="{B1AFA1AF-0FF8-45B3-A6D0-0E255A2F637D}" destId="{50418D2B-9486-42DE-AFDD-1D31420040FF}" srcOrd="0" destOrd="0" parTransId="{D5A17F6B-93F5-442B-938A-0F38C281BE88}" sibTransId="{1D87A0A5-8024-4710-846B-D5BFAC785107}"/>
    <dgm:cxn modelId="{4AE39AA3-98A5-FD4F-B305-423319AE4156}" type="presOf" srcId="{0EC0C300-11E4-45CF-8418-973585107209}" destId="{BC636E4B-34B9-8543-A308-00E0D1B0D2F9}" srcOrd="1" destOrd="1" presId="urn:microsoft.com/office/officeart/2005/8/layout/hList7"/>
    <dgm:cxn modelId="{D7846C52-051C-7E4A-8666-A7FC857AC117}" type="presOf" srcId="{4F85505A-81B6-4FDA-A144-900B71DAD946}" destId="{9312E8E2-BBD1-104A-9F74-B0103AF69816}" srcOrd="1" destOrd="0" presId="urn:microsoft.com/office/officeart/2005/8/layout/hList7"/>
    <dgm:cxn modelId="{5368DE64-FD22-024A-86AC-2607350C890A}" type="presOf" srcId="{AE813459-65AB-4FA9-B717-330DDA6DFA4E}" destId="{DF3C77F5-32F3-5845-BEE2-529229516397}" srcOrd="0" destOrd="0" presId="urn:microsoft.com/office/officeart/2005/8/layout/hList7"/>
    <dgm:cxn modelId="{F28D7702-2FC3-49BD-BB13-C989E5EE622A}" srcId="{0DD8915E-DC14-41D6-9BB5-F49E1C265163}" destId="{B1AFA1AF-0FF8-45B3-A6D0-0E255A2F637D}" srcOrd="1" destOrd="0" parTransId="{10C68AF5-481C-45AA-A216-8BBBB04515B9}" sibTransId="{88649F7A-400B-4056-965D-C9AC0B3AD942}"/>
    <dgm:cxn modelId="{8994D20D-699B-6A45-8026-8CCE203E1BB5}" type="presOf" srcId="{73D947E0-108F-4D20-A71E-3CF329F97212}" destId="{7DA281F5-0265-2048-A63A-727E19796F79}" srcOrd="1" destOrd="0" presId="urn:microsoft.com/office/officeart/2005/8/layout/hList7"/>
    <dgm:cxn modelId="{C499AF16-4A28-D448-9A77-B8BAAF4098DA}" srcId="{E9682B4F-0217-4B50-923E-C104AA24290F}" destId="{566CA0B6-95FF-3A46-BF54-8E3C5843F883}" srcOrd="1" destOrd="0" parTransId="{C117508E-3024-E449-BAAE-1987AA32AD71}" sibTransId="{0B3040D4-47C6-DA43-932A-AD2F185F5C5E}"/>
    <dgm:cxn modelId="{F1B56DD8-8FEA-344A-B6E7-D10401E3F2E3}" type="presOf" srcId="{B8632E42-D7EB-4C31-877E-6F1B2801851A}" destId="{9BFD88E3-0F90-7143-8807-6B030CF54283}" srcOrd="0" destOrd="0" presId="urn:microsoft.com/office/officeart/2005/8/layout/hList7"/>
    <dgm:cxn modelId="{50E37CD5-320D-D44E-96D4-07D436B93DD9}" type="presOf" srcId="{276FAE16-7F27-1846-8564-1A27D4D997D0}" destId="{028C9BA8-C3B3-F947-915F-EE2FD2FCA9A5}" srcOrd="0" destOrd="2" presId="urn:microsoft.com/office/officeart/2005/8/layout/hList7"/>
    <dgm:cxn modelId="{FF82E56C-0E90-E648-A4FD-33776C71CA80}" type="presOf" srcId="{8FE81FEC-2664-411F-AEB3-065F29F52751}" destId="{AF3E8B43-0466-2941-94BF-5E057B356E82}" srcOrd="1" destOrd="1" presId="urn:microsoft.com/office/officeart/2005/8/layout/hList7"/>
    <dgm:cxn modelId="{6C23D0C9-74B2-4C8B-AB2F-A03B3B0EBE56}" srcId="{0DD8915E-DC14-41D6-9BB5-F49E1C265163}" destId="{E9682B4F-0217-4B50-923E-C104AA24290F}" srcOrd="2" destOrd="0" parTransId="{E0F6C4AF-9BBB-4698-91D7-F9AE3EACBD5D}" sibTransId="{B8632E42-D7EB-4C31-877E-6F1B2801851A}"/>
    <dgm:cxn modelId="{161425B1-9CC1-5A46-A6FE-66DDFF22F4E9}" type="presOf" srcId="{B1AFA1AF-0FF8-45B3-A6D0-0E255A2F637D}" destId="{BA2077AD-A827-784F-87A6-E8E29A836D84}" srcOrd="1" destOrd="0" presId="urn:microsoft.com/office/officeart/2005/8/layout/hList7"/>
    <dgm:cxn modelId="{E65110B9-3148-A843-8CC8-BF37AE44F247}" type="presOf" srcId="{A2322D3A-7AC2-4C5C-9D7E-EAB2313D47D4}" destId="{73C20AF0-FA1E-3C4A-AD07-551A27BE2B92}" srcOrd="0" destOrd="0" presId="urn:microsoft.com/office/officeart/2005/8/layout/hList7"/>
    <dgm:cxn modelId="{029E4233-DBFE-C64A-B874-B5F720CDE974}" type="presOf" srcId="{FEB4A941-E9FA-4A86-A673-85FF34B35F20}" destId="{9312E8E2-BBD1-104A-9F74-B0103AF69816}" srcOrd="1" destOrd="1" presId="urn:microsoft.com/office/officeart/2005/8/layout/hList7"/>
    <dgm:cxn modelId="{E5D9CC1F-E58D-2F49-A249-EA553AC96459}" type="presOf" srcId="{50418D2B-9486-42DE-AFDD-1D31420040FF}" destId="{4DFF6703-D32F-9E47-96B8-A304C47CCB78}" srcOrd="0" destOrd="1" presId="urn:microsoft.com/office/officeart/2005/8/layout/hList7"/>
    <dgm:cxn modelId="{E225472C-E3EE-2149-B941-7817CA44471E}" type="presParOf" srcId="{A34AE8AA-FDF7-FA40-BADC-6B62C2B1DE88}" destId="{2107607C-A87A-3347-81F6-106C527DBD58}" srcOrd="0" destOrd="0" presId="urn:microsoft.com/office/officeart/2005/8/layout/hList7"/>
    <dgm:cxn modelId="{F943B65C-83A1-794F-8716-82D6E9B90BCD}" type="presParOf" srcId="{A34AE8AA-FDF7-FA40-BADC-6B62C2B1DE88}" destId="{0955960D-7F7D-E54C-8843-B1DBEEBFB364}" srcOrd="1" destOrd="0" presId="urn:microsoft.com/office/officeart/2005/8/layout/hList7"/>
    <dgm:cxn modelId="{001D4585-DEB8-A543-8A40-05E8ABC28C57}" type="presParOf" srcId="{0955960D-7F7D-E54C-8843-B1DBEEBFB364}" destId="{81155D12-3CC8-3D49-B0F3-3C84AC48510A}" srcOrd="0" destOrd="0" presId="urn:microsoft.com/office/officeart/2005/8/layout/hList7"/>
    <dgm:cxn modelId="{1580EBFB-09CE-F344-8C03-5CB3CBE5AC98}" type="presParOf" srcId="{81155D12-3CC8-3D49-B0F3-3C84AC48510A}" destId="{8F8B275D-8553-0846-A316-484B7B291C97}" srcOrd="0" destOrd="0" presId="urn:microsoft.com/office/officeart/2005/8/layout/hList7"/>
    <dgm:cxn modelId="{842F04B3-A619-A54C-B547-B6C38B4FB951}" type="presParOf" srcId="{81155D12-3CC8-3D49-B0F3-3C84AC48510A}" destId="{7DA281F5-0265-2048-A63A-727E19796F79}" srcOrd="1" destOrd="0" presId="urn:microsoft.com/office/officeart/2005/8/layout/hList7"/>
    <dgm:cxn modelId="{08E39789-DE12-C44D-B363-AFAA969CE1E8}" type="presParOf" srcId="{81155D12-3CC8-3D49-B0F3-3C84AC48510A}" destId="{79A13FEB-C61A-0346-824D-E0457CC5B4C9}" srcOrd="2" destOrd="0" presId="urn:microsoft.com/office/officeart/2005/8/layout/hList7"/>
    <dgm:cxn modelId="{B88ECEE4-BA18-F649-9EFE-5FE2A1375A58}" type="presParOf" srcId="{81155D12-3CC8-3D49-B0F3-3C84AC48510A}" destId="{A126BA88-D0F9-AF4A-A7BA-0638E32B45F8}" srcOrd="3" destOrd="0" presId="urn:microsoft.com/office/officeart/2005/8/layout/hList7"/>
    <dgm:cxn modelId="{9B673E09-6E30-B544-9BA9-85CCFB26FC2F}" type="presParOf" srcId="{0955960D-7F7D-E54C-8843-B1DBEEBFB364}" destId="{DF3C77F5-32F3-5845-BEE2-529229516397}" srcOrd="1" destOrd="0" presId="urn:microsoft.com/office/officeart/2005/8/layout/hList7"/>
    <dgm:cxn modelId="{196FFE95-C277-344C-94D6-9114A085054E}" type="presParOf" srcId="{0955960D-7F7D-E54C-8843-B1DBEEBFB364}" destId="{16FC6348-B601-E348-A50F-7576C3DDD207}" srcOrd="2" destOrd="0" presId="urn:microsoft.com/office/officeart/2005/8/layout/hList7"/>
    <dgm:cxn modelId="{2BE2AAA5-6ADF-8C4D-955F-3EB733D7C5EB}" type="presParOf" srcId="{16FC6348-B601-E348-A50F-7576C3DDD207}" destId="{4DFF6703-D32F-9E47-96B8-A304C47CCB78}" srcOrd="0" destOrd="0" presId="urn:microsoft.com/office/officeart/2005/8/layout/hList7"/>
    <dgm:cxn modelId="{17073BDD-1BB2-3E40-B5F3-DB2DD27B70C8}" type="presParOf" srcId="{16FC6348-B601-E348-A50F-7576C3DDD207}" destId="{BA2077AD-A827-784F-87A6-E8E29A836D84}" srcOrd="1" destOrd="0" presId="urn:microsoft.com/office/officeart/2005/8/layout/hList7"/>
    <dgm:cxn modelId="{6756D7D8-C48B-024A-9259-CD45C2E2D6F3}" type="presParOf" srcId="{16FC6348-B601-E348-A50F-7576C3DDD207}" destId="{47276A48-75DE-FE4F-B4C6-8B77CF2957C3}" srcOrd="2" destOrd="0" presId="urn:microsoft.com/office/officeart/2005/8/layout/hList7"/>
    <dgm:cxn modelId="{68916BF1-7696-DF4C-AE9A-90DA1528D867}" type="presParOf" srcId="{16FC6348-B601-E348-A50F-7576C3DDD207}" destId="{EFEB790C-BD5C-F54D-9993-F81422A8AD8E}" srcOrd="3" destOrd="0" presId="urn:microsoft.com/office/officeart/2005/8/layout/hList7"/>
    <dgm:cxn modelId="{68673533-5457-724A-BD79-21053E0C5583}" type="presParOf" srcId="{0955960D-7F7D-E54C-8843-B1DBEEBFB364}" destId="{56C7F139-002F-DF46-BB7F-23A563E7CE98}" srcOrd="3" destOrd="0" presId="urn:microsoft.com/office/officeart/2005/8/layout/hList7"/>
    <dgm:cxn modelId="{EDA12534-DD6F-3D46-A33C-D2D3C096E217}" type="presParOf" srcId="{0955960D-7F7D-E54C-8843-B1DBEEBFB364}" destId="{91E3D51E-7AB8-6349-A1D0-02F993052AB3}" srcOrd="4" destOrd="0" presId="urn:microsoft.com/office/officeart/2005/8/layout/hList7"/>
    <dgm:cxn modelId="{98E12192-EF84-5E4E-8F7C-7D4B0E3B0CFB}" type="presParOf" srcId="{91E3D51E-7AB8-6349-A1D0-02F993052AB3}" destId="{434ABADC-97F5-A547-823D-7594A86D79D3}" srcOrd="0" destOrd="0" presId="urn:microsoft.com/office/officeart/2005/8/layout/hList7"/>
    <dgm:cxn modelId="{35A4D817-35C8-574E-BAE7-28EAD8E80E9E}" type="presParOf" srcId="{91E3D51E-7AB8-6349-A1D0-02F993052AB3}" destId="{BC636E4B-34B9-8543-A308-00E0D1B0D2F9}" srcOrd="1" destOrd="0" presId="urn:microsoft.com/office/officeart/2005/8/layout/hList7"/>
    <dgm:cxn modelId="{3F7650F7-8ADF-1647-ABCA-EDB62D6E6F07}" type="presParOf" srcId="{91E3D51E-7AB8-6349-A1D0-02F993052AB3}" destId="{073A77BB-E8BD-4B4C-BFA2-7B530A2B3199}" srcOrd="2" destOrd="0" presId="urn:microsoft.com/office/officeart/2005/8/layout/hList7"/>
    <dgm:cxn modelId="{A4C178E9-5B35-8046-AEA4-07EA064D48EC}" type="presParOf" srcId="{91E3D51E-7AB8-6349-A1D0-02F993052AB3}" destId="{CC076D56-4BB0-7246-9039-788AB439DAF0}" srcOrd="3" destOrd="0" presId="urn:microsoft.com/office/officeart/2005/8/layout/hList7"/>
    <dgm:cxn modelId="{23300555-E195-7745-8EAA-13C1C3D64096}" type="presParOf" srcId="{0955960D-7F7D-E54C-8843-B1DBEEBFB364}" destId="{9BFD88E3-0F90-7143-8807-6B030CF54283}" srcOrd="5" destOrd="0" presId="urn:microsoft.com/office/officeart/2005/8/layout/hList7"/>
    <dgm:cxn modelId="{67E0177E-2C5D-D84A-B206-DF756AC265E2}" type="presParOf" srcId="{0955960D-7F7D-E54C-8843-B1DBEEBFB364}" destId="{900296CF-6A25-E746-A345-792DBE36F92C}" srcOrd="6" destOrd="0" presId="urn:microsoft.com/office/officeart/2005/8/layout/hList7"/>
    <dgm:cxn modelId="{17F234B6-5CB2-694A-AE40-2EC7B6989025}" type="presParOf" srcId="{900296CF-6A25-E746-A345-792DBE36F92C}" destId="{028C9BA8-C3B3-F947-915F-EE2FD2FCA9A5}" srcOrd="0" destOrd="0" presId="urn:microsoft.com/office/officeart/2005/8/layout/hList7"/>
    <dgm:cxn modelId="{A078F003-3C00-6845-9EBD-2DC195EA7E87}" type="presParOf" srcId="{900296CF-6A25-E746-A345-792DBE36F92C}" destId="{9312E8E2-BBD1-104A-9F74-B0103AF69816}" srcOrd="1" destOrd="0" presId="urn:microsoft.com/office/officeart/2005/8/layout/hList7"/>
    <dgm:cxn modelId="{3E327DED-A1BA-5F40-88C6-420128E7987E}" type="presParOf" srcId="{900296CF-6A25-E746-A345-792DBE36F92C}" destId="{A0D6F489-540A-D44E-B596-6A182486B777}" srcOrd="2" destOrd="0" presId="urn:microsoft.com/office/officeart/2005/8/layout/hList7"/>
    <dgm:cxn modelId="{E331C05D-ABEF-784B-867C-9DAD3D7B0BF6}" type="presParOf" srcId="{900296CF-6A25-E746-A345-792DBE36F92C}" destId="{FDF2BC93-305C-D94B-A6C2-ED9CE7F40C2F}" srcOrd="3" destOrd="0" presId="urn:microsoft.com/office/officeart/2005/8/layout/hList7"/>
    <dgm:cxn modelId="{484D29F2-E93B-0044-AD3C-1B7FAE119D86}" type="presParOf" srcId="{0955960D-7F7D-E54C-8843-B1DBEEBFB364}" destId="{849C45A5-41B7-C14C-8FCB-1F684E015BD4}" srcOrd="7" destOrd="0" presId="urn:microsoft.com/office/officeart/2005/8/layout/hList7"/>
    <dgm:cxn modelId="{4D63AED0-BB7F-5648-A588-8D3CD77EDA47}" type="presParOf" srcId="{0955960D-7F7D-E54C-8843-B1DBEEBFB364}" destId="{CFB52331-3A90-8741-B893-154B21972CAC}" srcOrd="8" destOrd="0" presId="urn:microsoft.com/office/officeart/2005/8/layout/hList7"/>
    <dgm:cxn modelId="{3916CD4F-7FBF-D443-9D5A-2C269D38B5A1}" type="presParOf" srcId="{CFB52331-3A90-8741-B893-154B21972CAC}" destId="{73C20AF0-FA1E-3C4A-AD07-551A27BE2B92}" srcOrd="0" destOrd="0" presId="urn:microsoft.com/office/officeart/2005/8/layout/hList7"/>
    <dgm:cxn modelId="{793DE385-E18B-AB41-A417-ABB42E569007}" type="presParOf" srcId="{CFB52331-3A90-8741-B893-154B21972CAC}" destId="{AF3E8B43-0466-2941-94BF-5E057B356E82}" srcOrd="1" destOrd="0" presId="urn:microsoft.com/office/officeart/2005/8/layout/hList7"/>
    <dgm:cxn modelId="{C7FDE2A3-85A4-B144-B32C-7C9903F03EC5}" type="presParOf" srcId="{CFB52331-3A90-8741-B893-154B21972CAC}" destId="{D1AAA287-E1AF-9946-AA96-77AD6193B1DD}" srcOrd="2" destOrd="0" presId="urn:microsoft.com/office/officeart/2005/8/layout/hList7"/>
    <dgm:cxn modelId="{2241BB10-0DBA-6B41-9DA1-14E15CF8B34C}" type="presParOf" srcId="{CFB52331-3A90-8741-B893-154B21972CAC}" destId="{916140F0-4F43-9F45-8310-FCCA12DDE51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A24E01-5535-46B9-A9A1-A9A07E639A88}" type="doc">
      <dgm:prSet loTypeId="urn:microsoft.com/office/officeart/2017/3/layout/DropPinTimeline" loCatId="timeline" qsTypeId="urn:microsoft.com/office/officeart/2005/8/quickstyle/simple1" qsCatId="simple" csTypeId="urn:microsoft.com/office/officeart/2005/8/colors/accent2_5" csCatId="accent2" phldr="1"/>
      <dgm:spPr/>
      <dgm:t>
        <a:bodyPr/>
        <a:lstStyle/>
        <a:p>
          <a:endParaRPr lang="en-US"/>
        </a:p>
      </dgm:t>
    </dgm:pt>
    <dgm:pt modelId="{DF1ABFB3-B399-406F-91BD-DCDF9A38526B}">
      <dgm:prSet phldrT="[Text]" phldr="0"/>
      <dgm:spPr/>
      <dgm:t>
        <a:bodyPr/>
        <a:lstStyle/>
        <a:p>
          <a:r>
            <a:rPr lang="en-US" b="0" dirty="0" smtClean="0">
              <a:solidFill>
                <a:schemeClr val="bg1"/>
              </a:solidFill>
              <a:latin typeface="Tenorite" pitchFamily="2" charset="0"/>
            </a:rPr>
            <a:t>End of Project</a:t>
          </a:r>
          <a:endParaRPr lang="en-US" b="1" dirty="0">
            <a:solidFill>
              <a:schemeClr val="bg1"/>
            </a:solidFill>
            <a:latin typeface="Tenorite" pitchFamily="2" charset="0"/>
          </a:endParaRPr>
        </a:p>
      </dgm:t>
    </dgm:pt>
    <dgm:pt modelId="{78CB0E27-958C-4066-A189-8B36505E8204}" type="parTrans" cxnId="{15319551-A9EA-462E-845B-E5251E84291F}">
      <dgm:prSet/>
      <dgm:spPr/>
      <dgm:t>
        <a:bodyPr/>
        <a:lstStyle/>
        <a:p>
          <a:endParaRPr lang="en-US">
            <a:solidFill>
              <a:schemeClr val="bg1"/>
            </a:solidFill>
          </a:endParaRPr>
        </a:p>
      </dgm:t>
    </dgm:pt>
    <dgm:pt modelId="{70E4A1D3-514E-4327-991D-5CC9C6B41885}" type="sibTrans" cxnId="{15319551-A9EA-462E-845B-E5251E84291F}">
      <dgm:prSet/>
      <dgm:spPr/>
      <dgm:t>
        <a:bodyPr/>
        <a:lstStyle/>
        <a:p>
          <a:endParaRPr lang="en-US">
            <a:solidFill>
              <a:schemeClr val="bg1"/>
            </a:solidFill>
          </a:endParaRPr>
        </a:p>
      </dgm:t>
    </dgm:pt>
    <dgm:pt modelId="{58FF46FB-368D-4E9C-A650-0513B8879DA8}">
      <dgm:prSet phldr="0"/>
      <dgm:spPr/>
      <dgm:t>
        <a:bodyPr/>
        <a:lstStyle/>
        <a:p>
          <a:pPr>
            <a:defRPr b="1"/>
          </a:pPr>
          <a:r>
            <a:rPr lang="en-US" b="1" dirty="0" smtClean="0">
              <a:solidFill>
                <a:schemeClr val="bg1"/>
              </a:solidFill>
              <a:latin typeface="Tenorite" pitchFamily="2" charset="0"/>
            </a:rPr>
            <a:t>March, 20</a:t>
          </a:r>
          <a:endParaRPr lang="en-US" b="1" dirty="0">
            <a:solidFill>
              <a:schemeClr val="bg1"/>
            </a:solidFill>
            <a:latin typeface="Tenorite" pitchFamily="2" charset="0"/>
          </a:endParaRPr>
        </a:p>
      </dgm:t>
    </dgm:pt>
    <dgm:pt modelId="{11DFA284-5E99-474D-BF05-364A45269DC7}" type="parTrans" cxnId="{C5645B39-CB65-4A0A-B369-E455C3B827C3}">
      <dgm:prSet/>
      <dgm:spPr/>
      <dgm:t>
        <a:bodyPr/>
        <a:lstStyle/>
        <a:p>
          <a:endParaRPr lang="en-US">
            <a:solidFill>
              <a:schemeClr val="bg1"/>
            </a:solidFill>
          </a:endParaRPr>
        </a:p>
      </dgm:t>
    </dgm:pt>
    <dgm:pt modelId="{CFA40740-0682-470C-AD5A-CFF53CD12BD2}" type="sibTrans" cxnId="{C5645B39-CB65-4A0A-B369-E455C3B827C3}">
      <dgm:prSet/>
      <dgm:spPr/>
      <dgm:t>
        <a:bodyPr/>
        <a:lstStyle/>
        <a:p>
          <a:endParaRPr lang="en-US">
            <a:solidFill>
              <a:schemeClr val="bg1"/>
            </a:solidFill>
          </a:endParaRPr>
        </a:p>
      </dgm:t>
    </dgm:pt>
    <dgm:pt modelId="{9A875394-CA1E-4432-AEEB-9054FCFF5E0E}">
      <dgm:prSet phldr="0"/>
      <dgm:spPr/>
      <dgm:t>
        <a:bodyPr/>
        <a:lstStyle/>
        <a:p>
          <a:r>
            <a:rPr lang="en-US" b="0" dirty="0" smtClean="0">
              <a:solidFill>
                <a:schemeClr val="bg1"/>
              </a:solidFill>
              <a:latin typeface="Tenorite" pitchFamily="2" charset="0"/>
            </a:rPr>
            <a:t>Starting the piloting</a:t>
          </a:r>
          <a:endParaRPr lang="en-US" b="0" dirty="0">
            <a:solidFill>
              <a:schemeClr val="bg1"/>
            </a:solidFill>
            <a:latin typeface="Tenorite" pitchFamily="2" charset="0"/>
          </a:endParaRPr>
        </a:p>
      </dgm:t>
    </dgm:pt>
    <dgm:pt modelId="{FCC92BDD-6EA3-421D-9DA8-7D3A12D003B6}" type="parTrans" cxnId="{B659504B-18E4-4D89-A17C-34ABB280AE52}">
      <dgm:prSet/>
      <dgm:spPr/>
      <dgm:t>
        <a:bodyPr/>
        <a:lstStyle/>
        <a:p>
          <a:endParaRPr lang="en-US">
            <a:solidFill>
              <a:schemeClr val="bg1"/>
            </a:solidFill>
          </a:endParaRPr>
        </a:p>
      </dgm:t>
    </dgm:pt>
    <dgm:pt modelId="{0314452B-82A0-42F4-9551-DF00CFFC3580}" type="sibTrans" cxnId="{B659504B-18E4-4D89-A17C-34ABB280AE52}">
      <dgm:prSet/>
      <dgm:spPr/>
      <dgm:t>
        <a:bodyPr/>
        <a:lstStyle/>
        <a:p>
          <a:endParaRPr lang="en-US">
            <a:solidFill>
              <a:schemeClr val="bg1"/>
            </a:solidFill>
          </a:endParaRPr>
        </a:p>
      </dgm:t>
    </dgm:pt>
    <dgm:pt modelId="{D05E1923-5021-40F7-B4EF-E582E23A699D}">
      <dgm:prSet phldr="0"/>
      <dgm:spPr/>
      <dgm:t>
        <a:bodyPr/>
        <a:lstStyle/>
        <a:p>
          <a:pPr>
            <a:defRPr b="1"/>
          </a:pPr>
          <a:r>
            <a:rPr lang="en-US" b="1" dirty="0" smtClean="0">
              <a:solidFill>
                <a:schemeClr val="bg1"/>
              </a:solidFill>
              <a:latin typeface="Tenorite" pitchFamily="2" charset="0"/>
            </a:rPr>
            <a:t>April, 30</a:t>
          </a:r>
          <a:endParaRPr lang="en-US" b="1" dirty="0">
            <a:solidFill>
              <a:schemeClr val="bg1"/>
            </a:solidFill>
            <a:latin typeface="Tenorite" pitchFamily="2" charset="0"/>
          </a:endParaRPr>
        </a:p>
      </dgm:t>
    </dgm:pt>
    <dgm:pt modelId="{FD6C5CD2-9CED-4BE6-89CD-A5A5CCE63B3E}" type="parTrans" cxnId="{72C4D6D9-419A-42C1-A76D-84599F65BB08}">
      <dgm:prSet/>
      <dgm:spPr/>
      <dgm:t>
        <a:bodyPr/>
        <a:lstStyle/>
        <a:p>
          <a:endParaRPr lang="en-US">
            <a:solidFill>
              <a:schemeClr val="bg1"/>
            </a:solidFill>
          </a:endParaRPr>
        </a:p>
      </dgm:t>
    </dgm:pt>
    <dgm:pt modelId="{F020958C-EF86-4274-85F9-318F2792F7B6}" type="sibTrans" cxnId="{72C4D6D9-419A-42C1-A76D-84599F65BB08}">
      <dgm:prSet/>
      <dgm:spPr/>
      <dgm:t>
        <a:bodyPr/>
        <a:lstStyle/>
        <a:p>
          <a:endParaRPr lang="en-US">
            <a:solidFill>
              <a:schemeClr val="bg1"/>
            </a:solidFill>
          </a:endParaRPr>
        </a:p>
      </dgm:t>
    </dgm:pt>
    <dgm:pt modelId="{579089A8-5362-4BA4-9163-D19228C1808F}">
      <dgm:prSet phldr="0"/>
      <dgm:spPr/>
      <dgm:t>
        <a:bodyPr/>
        <a:lstStyle/>
        <a:p>
          <a:r>
            <a:rPr lang="en-US" b="0" dirty="0" smtClean="0">
              <a:solidFill>
                <a:schemeClr val="bg1"/>
              </a:solidFill>
              <a:latin typeface="Tenorite" pitchFamily="2" charset="0"/>
            </a:rPr>
            <a:t>End of Piloting</a:t>
          </a:r>
          <a:endParaRPr lang="en-US" b="0" dirty="0">
            <a:solidFill>
              <a:schemeClr val="bg1"/>
            </a:solidFill>
            <a:latin typeface="Tenorite" pitchFamily="2" charset="0"/>
          </a:endParaRPr>
        </a:p>
      </dgm:t>
    </dgm:pt>
    <dgm:pt modelId="{FB2DEB6E-B29F-4E51-960A-23ECC62EBF38}" type="parTrans" cxnId="{4876CF51-F110-4E25-8FD4-08D25B4B0AB8}">
      <dgm:prSet/>
      <dgm:spPr/>
      <dgm:t>
        <a:bodyPr/>
        <a:lstStyle/>
        <a:p>
          <a:endParaRPr lang="en-US">
            <a:solidFill>
              <a:schemeClr val="bg1"/>
            </a:solidFill>
          </a:endParaRPr>
        </a:p>
      </dgm:t>
    </dgm:pt>
    <dgm:pt modelId="{1C5328B1-AC18-4CF7-A034-BB0592F4A2A1}" type="sibTrans" cxnId="{4876CF51-F110-4E25-8FD4-08D25B4B0AB8}">
      <dgm:prSet/>
      <dgm:spPr/>
      <dgm:t>
        <a:bodyPr/>
        <a:lstStyle/>
        <a:p>
          <a:endParaRPr lang="en-US">
            <a:solidFill>
              <a:schemeClr val="bg1"/>
            </a:solidFill>
          </a:endParaRPr>
        </a:p>
      </dgm:t>
    </dgm:pt>
    <dgm:pt modelId="{FA8F44BD-C8C7-462C-9756-1EC498E86842}">
      <dgm:prSet phldr="0"/>
      <dgm:spPr/>
      <dgm:t>
        <a:bodyPr/>
        <a:lstStyle/>
        <a:p>
          <a:pPr algn="l">
            <a:defRPr b="1"/>
          </a:pPr>
          <a:r>
            <a:rPr lang="en-US" b="1" dirty="0" smtClean="0">
              <a:solidFill>
                <a:schemeClr val="bg1"/>
              </a:solidFill>
              <a:latin typeface="Tenorite" pitchFamily="2" charset="0"/>
            </a:rPr>
            <a:t>May,30</a:t>
          </a:r>
          <a:endParaRPr lang="en-US" b="1" dirty="0">
            <a:solidFill>
              <a:schemeClr val="bg1"/>
            </a:solidFill>
            <a:latin typeface="Tenorite" pitchFamily="2" charset="0"/>
          </a:endParaRPr>
        </a:p>
      </dgm:t>
    </dgm:pt>
    <dgm:pt modelId="{F47063EE-4B58-4EDE-A4F2-A4BD81B82F21}" type="parTrans" cxnId="{0D51BD2E-4619-469B-B233-EBAC3D4D0BA6}">
      <dgm:prSet/>
      <dgm:spPr/>
      <dgm:t>
        <a:bodyPr/>
        <a:lstStyle/>
        <a:p>
          <a:endParaRPr lang="en-US">
            <a:solidFill>
              <a:schemeClr val="bg1"/>
            </a:solidFill>
          </a:endParaRPr>
        </a:p>
      </dgm:t>
    </dgm:pt>
    <dgm:pt modelId="{8C8A9736-03DA-4B1C-A590-10B4AD89452B}" type="sibTrans" cxnId="{0D51BD2E-4619-469B-B233-EBAC3D4D0BA6}">
      <dgm:prSet/>
      <dgm:spPr/>
      <dgm:t>
        <a:bodyPr/>
        <a:lstStyle/>
        <a:p>
          <a:endParaRPr lang="en-US">
            <a:solidFill>
              <a:schemeClr val="bg1"/>
            </a:solidFill>
          </a:endParaRPr>
        </a:p>
      </dgm:t>
    </dgm:pt>
    <dgm:pt modelId="{EFEB4D61-3A9C-4140-977F-3C3F5C9EE9D1}">
      <dgm:prSet phldr="0"/>
      <dgm:spPr/>
      <dgm:t>
        <a:bodyPr/>
        <a:lstStyle/>
        <a:p>
          <a:r>
            <a:rPr lang="en-US" b="0" dirty="0" smtClean="0">
              <a:solidFill>
                <a:schemeClr val="bg1"/>
              </a:solidFill>
              <a:latin typeface="Tenorite" pitchFamily="2" charset="0"/>
            </a:rPr>
            <a:t>Evaluation</a:t>
          </a:r>
          <a:endParaRPr lang="en-US" b="0" dirty="0">
            <a:solidFill>
              <a:schemeClr val="bg1"/>
            </a:solidFill>
            <a:latin typeface="Tenorite" pitchFamily="2" charset="0"/>
          </a:endParaRPr>
        </a:p>
      </dgm:t>
    </dgm:pt>
    <dgm:pt modelId="{57D352E4-0431-4F68-B8F1-61BFA34799AA}" type="parTrans" cxnId="{1B32EF2C-9DB5-4504-A9DA-B4956CC00208}">
      <dgm:prSet/>
      <dgm:spPr/>
      <dgm:t>
        <a:bodyPr/>
        <a:lstStyle/>
        <a:p>
          <a:endParaRPr lang="en-US">
            <a:solidFill>
              <a:schemeClr val="bg1"/>
            </a:solidFill>
          </a:endParaRPr>
        </a:p>
      </dgm:t>
    </dgm:pt>
    <dgm:pt modelId="{0ECC32B6-1E7C-4AA4-9DBF-D69B7C5E64A9}" type="sibTrans" cxnId="{1B32EF2C-9DB5-4504-A9DA-B4956CC00208}">
      <dgm:prSet/>
      <dgm:spPr/>
      <dgm:t>
        <a:bodyPr/>
        <a:lstStyle/>
        <a:p>
          <a:endParaRPr lang="en-US">
            <a:solidFill>
              <a:schemeClr val="bg1"/>
            </a:solidFill>
          </a:endParaRPr>
        </a:p>
      </dgm:t>
    </dgm:pt>
    <dgm:pt modelId="{8BAB5E6F-A65E-41DB-A296-0818B0E49F7C}">
      <dgm:prSet phldr="0"/>
      <dgm:spPr/>
      <dgm:t>
        <a:bodyPr/>
        <a:lstStyle/>
        <a:p>
          <a:pPr>
            <a:defRPr b="1"/>
          </a:pPr>
          <a:r>
            <a:rPr lang="en-US" b="1" dirty="0" smtClean="0">
              <a:solidFill>
                <a:schemeClr val="bg1"/>
              </a:solidFill>
              <a:latin typeface="Tenorite" pitchFamily="2" charset="0"/>
            </a:rPr>
            <a:t>June, 14-16</a:t>
          </a:r>
          <a:endParaRPr lang="en-US" b="1" dirty="0">
            <a:solidFill>
              <a:schemeClr val="bg1"/>
            </a:solidFill>
            <a:latin typeface="Tenorite" pitchFamily="2" charset="0"/>
          </a:endParaRPr>
        </a:p>
      </dgm:t>
    </dgm:pt>
    <dgm:pt modelId="{886842C6-3EFC-4BE7-B417-415595758830}" type="parTrans" cxnId="{66B49C6C-FAFD-47B4-BF22-05A295C23D4E}">
      <dgm:prSet/>
      <dgm:spPr/>
      <dgm:t>
        <a:bodyPr/>
        <a:lstStyle/>
        <a:p>
          <a:endParaRPr lang="en-US">
            <a:solidFill>
              <a:schemeClr val="bg1"/>
            </a:solidFill>
          </a:endParaRPr>
        </a:p>
      </dgm:t>
    </dgm:pt>
    <dgm:pt modelId="{B407F4C3-8FC9-4E91-A0EC-6B33713CC9A5}" type="sibTrans" cxnId="{66B49C6C-FAFD-47B4-BF22-05A295C23D4E}">
      <dgm:prSet/>
      <dgm:spPr/>
      <dgm:t>
        <a:bodyPr/>
        <a:lstStyle/>
        <a:p>
          <a:endParaRPr lang="en-US">
            <a:solidFill>
              <a:schemeClr val="bg1"/>
            </a:solidFill>
          </a:endParaRPr>
        </a:p>
      </dgm:t>
    </dgm:pt>
    <dgm:pt modelId="{332BC85C-1CF3-4F8F-ACB7-5B6D53744AE1}">
      <dgm:prSet phldr="0"/>
      <dgm:spPr/>
      <dgm:t>
        <a:bodyPr/>
        <a:lstStyle/>
        <a:p>
          <a:r>
            <a:rPr lang="en-US" b="0" dirty="0" smtClean="0">
              <a:solidFill>
                <a:schemeClr val="bg1"/>
              </a:solidFill>
              <a:latin typeface="Tenorite" pitchFamily="2" charset="0"/>
            </a:rPr>
            <a:t>Conference, TPM in İzmir</a:t>
          </a:r>
          <a:endParaRPr lang="en-US" b="0" dirty="0">
            <a:solidFill>
              <a:schemeClr val="bg1"/>
            </a:solidFill>
            <a:latin typeface="Tenorite" pitchFamily="2" charset="0"/>
          </a:endParaRPr>
        </a:p>
      </dgm:t>
    </dgm:pt>
    <dgm:pt modelId="{99F218FD-90FE-450E-A368-B3E3677E74E8}" type="parTrans" cxnId="{2617C475-F537-46A6-ADE1-4EB764853601}">
      <dgm:prSet/>
      <dgm:spPr/>
      <dgm:t>
        <a:bodyPr/>
        <a:lstStyle/>
        <a:p>
          <a:endParaRPr lang="en-US">
            <a:solidFill>
              <a:schemeClr val="bg1"/>
            </a:solidFill>
          </a:endParaRPr>
        </a:p>
      </dgm:t>
    </dgm:pt>
    <dgm:pt modelId="{8D1CC686-B05C-4470-A959-236CC9C8BB70}" type="sibTrans" cxnId="{2617C475-F537-46A6-ADE1-4EB764853601}">
      <dgm:prSet/>
      <dgm:spPr/>
      <dgm:t>
        <a:bodyPr/>
        <a:lstStyle/>
        <a:p>
          <a:endParaRPr lang="en-US">
            <a:solidFill>
              <a:schemeClr val="bg1"/>
            </a:solidFill>
          </a:endParaRPr>
        </a:p>
      </dgm:t>
    </dgm:pt>
    <dgm:pt modelId="{8B9AF88A-E1F7-4D3A-905F-87228D6A8655}">
      <dgm:prSet phldr="0"/>
      <dgm:spPr/>
      <dgm:t>
        <a:bodyPr/>
        <a:lstStyle/>
        <a:p>
          <a:pPr>
            <a:defRPr b="1"/>
          </a:pPr>
          <a:r>
            <a:rPr lang="en-US" b="1" dirty="0" smtClean="0">
              <a:solidFill>
                <a:schemeClr val="bg1"/>
              </a:solidFill>
              <a:latin typeface="Tenorite" pitchFamily="2" charset="0"/>
            </a:rPr>
            <a:t>August, 30</a:t>
          </a:r>
          <a:endParaRPr lang="en-US" b="1" dirty="0">
            <a:solidFill>
              <a:schemeClr val="bg1"/>
            </a:solidFill>
            <a:latin typeface="Tenorite" pitchFamily="2" charset="0"/>
          </a:endParaRPr>
        </a:p>
      </dgm:t>
    </dgm:pt>
    <dgm:pt modelId="{F11DD6EC-352C-4A0E-84AA-FEBE2F06BCF9}" type="sibTrans" cxnId="{E1474FF3-8E3C-4B30-985C-CE88BA0FE324}">
      <dgm:prSet/>
      <dgm:spPr/>
      <dgm:t>
        <a:bodyPr/>
        <a:lstStyle/>
        <a:p>
          <a:endParaRPr lang="en-US">
            <a:solidFill>
              <a:schemeClr val="bg1"/>
            </a:solidFill>
          </a:endParaRPr>
        </a:p>
      </dgm:t>
    </dgm:pt>
    <dgm:pt modelId="{933A8FED-7B84-4ED0-B6AA-2EE26A89B8EA}" type="parTrans" cxnId="{E1474FF3-8E3C-4B30-985C-CE88BA0FE324}">
      <dgm:prSet/>
      <dgm:spPr/>
      <dgm:t>
        <a:bodyPr/>
        <a:lstStyle/>
        <a:p>
          <a:endParaRPr lang="en-US">
            <a:solidFill>
              <a:schemeClr val="bg1"/>
            </a:solidFill>
          </a:endParaRPr>
        </a:p>
      </dgm:t>
    </dgm:pt>
    <dgm:pt modelId="{6E9F3C9B-13CA-43A8-8836-0B2B41D07DEF}" type="pres">
      <dgm:prSet presAssocID="{05A24E01-5535-46B9-A9A1-A9A07E639A88}" presName="root" presStyleCnt="0">
        <dgm:presLayoutVars>
          <dgm:chMax/>
          <dgm:chPref/>
          <dgm:animLvl val="lvl"/>
        </dgm:presLayoutVars>
      </dgm:prSet>
      <dgm:spPr/>
      <dgm:t>
        <a:bodyPr/>
        <a:lstStyle/>
        <a:p>
          <a:endParaRPr lang="en-US"/>
        </a:p>
      </dgm:t>
    </dgm:pt>
    <dgm:pt modelId="{E8AACCBB-6709-4071-B389-3BB226B3A586}" type="pres">
      <dgm:prSet presAssocID="{05A24E01-5535-46B9-A9A1-A9A07E639A88}" presName="divider" presStyleLbl="fgAcc1" presStyleIdx="0" presStyleCnt="6"/>
      <dgm:spPr>
        <a:solidFill>
          <a:schemeClr val="lt1">
            <a:alpha val="90000"/>
            <a:hueOff val="0"/>
            <a:satOff val="0"/>
            <a:lumOff val="0"/>
            <a:alphaOff val="0"/>
          </a:schemeClr>
        </a:solidFill>
        <a:ln w="19050" cap="flat" cmpd="sng" algn="ctr">
          <a:solidFill>
            <a:schemeClr val="accent2">
              <a:alpha val="90000"/>
              <a:hueOff val="0"/>
              <a:satOff val="0"/>
              <a:lumOff val="0"/>
              <a:alphaOff val="0"/>
            </a:schemeClr>
          </a:solidFill>
          <a:prstDash val="solid"/>
          <a:miter lim="800000"/>
          <a:tailEnd type="triangle" w="lg" len="lg"/>
        </a:ln>
        <a:effectLst/>
      </dgm:spPr>
    </dgm:pt>
    <dgm:pt modelId="{E6F74CED-5217-4282-85F1-1C12DC84731C}" type="pres">
      <dgm:prSet presAssocID="{05A24E01-5535-46B9-A9A1-A9A07E639A88}" presName="nodes" presStyleCnt="0">
        <dgm:presLayoutVars>
          <dgm:chMax/>
          <dgm:chPref/>
          <dgm:animLvl val="lvl"/>
        </dgm:presLayoutVars>
      </dgm:prSet>
      <dgm:spPr/>
    </dgm:pt>
    <dgm:pt modelId="{AC377099-4DAE-451C-ADE9-98036E2679B5}" type="pres">
      <dgm:prSet presAssocID="{58FF46FB-368D-4E9C-A650-0513B8879DA8}" presName="composite" presStyleCnt="0"/>
      <dgm:spPr/>
    </dgm:pt>
    <dgm:pt modelId="{B6C94ECD-6415-4250-B4AD-F67BF5BECFB8}" type="pres">
      <dgm:prSet presAssocID="{58FF46FB-368D-4E9C-A650-0513B8879DA8}" presName="ConnectorPoint" presStyleLbl="lnNode1" presStyleIdx="0" presStyleCnt="5"/>
      <dgm:spPr>
        <a:solidFill>
          <a:schemeClr val="accent2">
            <a:shade val="90000"/>
            <a:hueOff val="0"/>
            <a:satOff val="0"/>
            <a:lumOff val="0"/>
            <a:alphaOff val="0"/>
          </a:schemeClr>
        </a:solidFill>
        <a:ln w="6350" cap="flat" cmpd="sng" algn="ctr">
          <a:noFill/>
          <a:prstDash val="solid"/>
          <a:miter lim="800000"/>
        </a:ln>
        <a:effectLst/>
      </dgm:spPr>
    </dgm:pt>
    <dgm:pt modelId="{0E99BB09-1B86-4308-A570-3981E6DD3A06}" type="pres">
      <dgm:prSet presAssocID="{58FF46FB-368D-4E9C-A650-0513B8879DA8}" presName="DropPinPlaceHolder" presStyleCnt="0"/>
      <dgm:spPr/>
    </dgm:pt>
    <dgm:pt modelId="{0ED6E8D6-BD44-4400-BC14-1BC75CB979A3}" type="pres">
      <dgm:prSet presAssocID="{58FF46FB-368D-4E9C-A650-0513B8879DA8}" presName="DropPin" presStyleLbl="alignNode1" presStyleIdx="0" presStyleCnt="5"/>
      <dgm:spPr>
        <a:solidFill>
          <a:schemeClr val="accent2"/>
        </a:solidFill>
      </dgm:spPr>
    </dgm:pt>
    <dgm:pt modelId="{5B7FC7CF-F58D-48D5-8BCC-38D6EE87890B}" type="pres">
      <dgm:prSet presAssocID="{58FF46FB-368D-4E9C-A650-0513B8879DA8}" presName="Ellipse" presStyleLbl="fgAcc1" presStyleIdx="1" presStyleCnt="6"/>
      <dgm:spPr>
        <a:solidFill>
          <a:schemeClr val="accent1">
            <a:alpha val="90000"/>
          </a:schemeClr>
        </a:solidFill>
        <a:ln w="12700" cap="flat" cmpd="sng" algn="ctr">
          <a:noFill/>
          <a:prstDash val="solid"/>
          <a:miter lim="800000"/>
        </a:ln>
        <a:effectLst/>
      </dgm:spPr>
    </dgm:pt>
    <dgm:pt modelId="{D2143A46-815A-49BF-9455-C0385022444F}" type="pres">
      <dgm:prSet presAssocID="{58FF46FB-368D-4E9C-A650-0513B8879DA8}" presName="L2TextContainer" presStyleLbl="revTx" presStyleIdx="0" presStyleCnt="10">
        <dgm:presLayoutVars>
          <dgm:bulletEnabled val="1"/>
        </dgm:presLayoutVars>
      </dgm:prSet>
      <dgm:spPr/>
      <dgm:t>
        <a:bodyPr/>
        <a:lstStyle/>
        <a:p>
          <a:endParaRPr lang="en-US"/>
        </a:p>
      </dgm:t>
    </dgm:pt>
    <dgm:pt modelId="{8E3FB235-DF38-476B-9A0E-B1E583D50944}" type="pres">
      <dgm:prSet presAssocID="{58FF46FB-368D-4E9C-A650-0513B8879DA8}" presName="L1TextContainer" presStyleLbl="revTx" presStyleIdx="1" presStyleCnt="10" custScaleX="85387">
        <dgm:presLayoutVars>
          <dgm:chMax val="1"/>
          <dgm:chPref val="1"/>
          <dgm:bulletEnabled val="1"/>
        </dgm:presLayoutVars>
      </dgm:prSet>
      <dgm:spPr/>
      <dgm:t>
        <a:bodyPr/>
        <a:lstStyle/>
        <a:p>
          <a:endParaRPr lang="en-US"/>
        </a:p>
      </dgm:t>
    </dgm:pt>
    <dgm:pt modelId="{9AA05CE5-209F-4AD9-BE2C-2A69F76DA8F4}" type="pres">
      <dgm:prSet presAssocID="{58FF46FB-368D-4E9C-A650-0513B8879DA8}" presName="ConnectLine" presStyleLbl="sibTrans1D1" presStyleIdx="0" presStyleCnt="5"/>
      <dgm:spPr>
        <a:noFill/>
        <a:ln w="12700" cap="flat" cmpd="sng" algn="ctr">
          <a:solidFill>
            <a:schemeClr val="accent2"/>
          </a:solidFill>
          <a:prstDash val="dash"/>
          <a:miter lim="800000"/>
        </a:ln>
        <a:effectLst/>
      </dgm:spPr>
    </dgm:pt>
    <dgm:pt modelId="{17350C28-DA10-4F3B-9FA2-0FE7C12A4ABE}" type="pres">
      <dgm:prSet presAssocID="{58FF46FB-368D-4E9C-A650-0513B8879DA8}" presName="EmptyPlaceHolder" presStyleCnt="0"/>
      <dgm:spPr/>
    </dgm:pt>
    <dgm:pt modelId="{6DA7B85E-9DC6-4F3B-A2BF-09CDEEDB43BC}" type="pres">
      <dgm:prSet presAssocID="{CFA40740-0682-470C-AD5A-CFF53CD12BD2}" presName="spaceBetweenRectangles" presStyleCnt="0"/>
      <dgm:spPr/>
    </dgm:pt>
    <dgm:pt modelId="{CF519A69-9940-494F-8406-D0D876E3CD26}" type="pres">
      <dgm:prSet presAssocID="{D05E1923-5021-40F7-B4EF-E582E23A699D}" presName="composite" presStyleCnt="0"/>
      <dgm:spPr/>
    </dgm:pt>
    <dgm:pt modelId="{714429FF-AAA3-4358-8C5F-1A7F29AA2B7B}" type="pres">
      <dgm:prSet presAssocID="{D05E1923-5021-40F7-B4EF-E582E23A699D}" presName="ConnectorPoint" presStyleLbl="lnNode1" presStyleIdx="1" presStyleCnt="5"/>
      <dgm:spPr>
        <a:solidFill>
          <a:schemeClr val="accent2"/>
        </a:solidFill>
        <a:ln w="6350" cap="flat" cmpd="sng" algn="ctr">
          <a:noFill/>
          <a:prstDash val="solid"/>
          <a:miter lim="800000"/>
        </a:ln>
        <a:effectLst/>
      </dgm:spPr>
    </dgm:pt>
    <dgm:pt modelId="{AB8B1E8E-162B-4E3E-9E31-BA5CFBD3ED9D}" type="pres">
      <dgm:prSet presAssocID="{D05E1923-5021-40F7-B4EF-E582E23A699D}" presName="DropPinPlaceHolder" presStyleCnt="0"/>
      <dgm:spPr/>
    </dgm:pt>
    <dgm:pt modelId="{358CAA11-0A87-4861-8B4E-913B1EAD1334}" type="pres">
      <dgm:prSet presAssocID="{D05E1923-5021-40F7-B4EF-E582E23A699D}" presName="DropPin" presStyleLbl="alignNode1" presStyleIdx="1" presStyleCnt="5"/>
      <dgm:spPr>
        <a:solidFill>
          <a:schemeClr val="accent2"/>
        </a:solidFill>
      </dgm:spPr>
    </dgm:pt>
    <dgm:pt modelId="{B1A1A837-F261-404B-A808-B2F4154CE8A2}" type="pres">
      <dgm:prSet presAssocID="{D05E1923-5021-40F7-B4EF-E582E23A699D}" presName="Ellipse" presStyleLbl="fgAcc1" presStyleIdx="2" presStyleCnt="6"/>
      <dgm:spPr>
        <a:solidFill>
          <a:schemeClr val="accent1">
            <a:alpha val="90000"/>
          </a:schemeClr>
        </a:solidFill>
        <a:ln w="12700" cap="flat" cmpd="sng" algn="ctr">
          <a:noFill/>
          <a:prstDash val="solid"/>
          <a:miter lim="800000"/>
        </a:ln>
        <a:effectLst/>
      </dgm:spPr>
    </dgm:pt>
    <dgm:pt modelId="{B5F3F650-2E42-488A-AD4F-C4BD47D19A84}" type="pres">
      <dgm:prSet presAssocID="{D05E1923-5021-40F7-B4EF-E582E23A699D}" presName="L2TextContainer" presStyleLbl="revTx" presStyleIdx="2" presStyleCnt="10">
        <dgm:presLayoutVars>
          <dgm:bulletEnabled val="1"/>
        </dgm:presLayoutVars>
      </dgm:prSet>
      <dgm:spPr/>
      <dgm:t>
        <a:bodyPr/>
        <a:lstStyle/>
        <a:p>
          <a:endParaRPr lang="en-US"/>
        </a:p>
      </dgm:t>
    </dgm:pt>
    <dgm:pt modelId="{223C5207-4FA2-4A6C-8F43-20BD55767C99}" type="pres">
      <dgm:prSet presAssocID="{D05E1923-5021-40F7-B4EF-E582E23A699D}" presName="L1TextContainer" presStyleLbl="revTx" presStyleIdx="3" presStyleCnt="10" custScaleX="85387">
        <dgm:presLayoutVars>
          <dgm:chMax val="1"/>
          <dgm:chPref val="1"/>
          <dgm:bulletEnabled val="1"/>
        </dgm:presLayoutVars>
      </dgm:prSet>
      <dgm:spPr/>
      <dgm:t>
        <a:bodyPr/>
        <a:lstStyle/>
        <a:p>
          <a:endParaRPr lang="en-US"/>
        </a:p>
      </dgm:t>
    </dgm:pt>
    <dgm:pt modelId="{4FE5EB5D-4CEF-4D0D-9394-0534E61844BE}" type="pres">
      <dgm:prSet presAssocID="{D05E1923-5021-40F7-B4EF-E582E23A699D}" presName="ConnectLine" presStyleLbl="sibTrans1D1" presStyleIdx="1" presStyleCnt="5"/>
      <dgm:spPr>
        <a:noFill/>
        <a:ln w="12700" cap="flat" cmpd="sng" algn="ctr">
          <a:solidFill>
            <a:schemeClr val="accent2"/>
          </a:solidFill>
          <a:prstDash val="dash"/>
          <a:miter lim="800000"/>
        </a:ln>
        <a:effectLst/>
      </dgm:spPr>
    </dgm:pt>
    <dgm:pt modelId="{EC869059-0AEC-4D98-8C46-CB603A342C72}" type="pres">
      <dgm:prSet presAssocID="{D05E1923-5021-40F7-B4EF-E582E23A699D}" presName="EmptyPlaceHolder" presStyleCnt="0"/>
      <dgm:spPr/>
    </dgm:pt>
    <dgm:pt modelId="{408BA715-9739-461D-BFDE-88EDAE355E60}" type="pres">
      <dgm:prSet presAssocID="{F020958C-EF86-4274-85F9-318F2792F7B6}" presName="spaceBetweenRectangles" presStyleCnt="0"/>
      <dgm:spPr/>
    </dgm:pt>
    <dgm:pt modelId="{D512C7F9-87A6-4BA9-AFAC-03FF1578D945}" type="pres">
      <dgm:prSet presAssocID="{FA8F44BD-C8C7-462C-9756-1EC498E86842}" presName="composite" presStyleCnt="0"/>
      <dgm:spPr/>
    </dgm:pt>
    <dgm:pt modelId="{152AD014-AFD0-4700-A468-4D562874339A}" type="pres">
      <dgm:prSet presAssocID="{FA8F44BD-C8C7-462C-9756-1EC498E86842}" presName="ConnectorPoint" presStyleLbl="lnNode1" presStyleIdx="2" presStyleCnt="5"/>
      <dgm:spPr>
        <a:solidFill>
          <a:schemeClr val="accent2"/>
        </a:solidFill>
        <a:ln w="6350" cap="flat" cmpd="sng" algn="ctr">
          <a:noFill/>
          <a:prstDash val="solid"/>
          <a:miter lim="800000"/>
        </a:ln>
        <a:effectLst/>
      </dgm:spPr>
    </dgm:pt>
    <dgm:pt modelId="{6CE2C4D8-4380-442D-A6C2-0B468BF3C74C}" type="pres">
      <dgm:prSet presAssocID="{FA8F44BD-C8C7-462C-9756-1EC498E86842}" presName="DropPinPlaceHolder" presStyleCnt="0"/>
      <dgm:spPr/>
    </dgm:pt>
    <dgm:pt modelId="{72C82E90-F103-439C-8371-CFFB0927B9DE}" type="pres">
      <dgm:prSet presAssocID="{FA8F44BD-C8C7-462C-9756-1EC498E86842}" presName="DropPin" presStyleLbl="alignNode1" presStyleIdx="2" presStyleCnt="5"/>
      <dgm:spPr>
        <a:solidFill>
          <a:schemeClr val="accent2"/>
        </a:solidFill>
      </dgm:spPr>
    </dgm:pt>
    <dgm:pt modelId="{5D519322-C1DD-47AE-92C0-13575134BC76}" type="pres">
      <dgm:prSet presAssocID="{FA8F44BD-C8C7-462C-9756-1EC498E86842}" presName="Ellipse" presStyleLbl="fgAcc1" presStyleIdx="3" presStyleCnt="6"/>
      <dgm:spPr>
        <a:solidFill>
          <a:schemeClr val="accent1">
            <a:alpha val="90000"/>
          </a:schemeClr>
        </a:solidFill>
        <a:ln w="12700" cap="flat" cmpd="sng" algn="ctr">
          <a:noFill/>
          <a:prstDash val="solid"/>
          <a:miter lim="800000"/>
        </a:ln>
        <a:effectLst/>
      </dgm:spPr>
    </dgm:pt>
    <dgm:pt modelId="{96DDA0FE-83E2-423C-9F13-58A61EB68487}" type="pres">
      <dgm:prSet presAssocID="{FA8F44BD-C8C7-462C-9756-1EC498E86842}" presName="L2TextContainer" presStyleLbl="revTx" presStyleIdx="4" presStyleCnt="10">
        <dgm:presLayoutVars>
          <dgm:bulletEnabled val="1"/>
        </dgm:presLayoutVars>
      </dgm:prSet>
      <dgm:spPr/>
      <dgm:t>
        <a:bodyPr/>
        <a:lstStyle/>
        <a:p>
          <a:endParaRPr lang="en-US"/>
        </a:p>
      </dgm:t>
    </dgm:pt>
    <dgm:pt modelId="{2D6C7916-1130-46A8-833B-A6278CBD2192}" type="pres">
      <dgm:prSet presAssocID="{FA8F44BD-C8C7-462C-9756-1EC498E86842}" presName="L1TextContainer" presStyleLbl="revTx" presStyleIdx="5" presStyleCnt="10" custScaleX="85387" custLinFactNeighborX="0">
        <dgm:presLayoutVars>
          <dgm:chMax val="1"/>
          <dgm:chPref val="1"/>
          <dgm:bulletEnabled val="1"/>
        </dgm:presLayoutVars>
      </dgm:prSet>
      <dgm:spPr/>
      <dgm:t>
        <a:bodyPr/>
        <a:lstStyle/>
        <a:p>
          <a:endParaRPr lang="en-US"/>
        </a:p>
      </dgm:t>
    </dgm:pt>
    <dgm:pt modelId="{4D953791-5C2F-4A75-A8F4-6ED7EAB5E015}" type="pres">
      <dgm:prSet presAssocID="{FA8F44BD-C8C7-462C-9756-1EC498E86842}" presName="ConnectLine" presStyleLbl="sibTrans1D1" presStyleIdx="2" presStyleCnt="5"/>
      <dgm:spPr>
        <a:noFill/>
        <a:ln w="12700" cap="flat" cmpd="sng" algn="ctr">
          <a:solidFill>
            <a:schemeClr val="accent2"/>
          </a:solidFill>
          <a:prstDash val="dash"/>
          <a:miter lim="800000"/>
        </a:ln>
        <a:effectLst/>
      </dgm:spPr>
    </dgm:pt>
    <dgm:pt modelId="{22A72E40-4DCC-4F48-AADD-29738FD37A2C}" type="pres">
      <dgm:prSet presAssocID="{FA8F44BD-C8C7-462C-9756-1EC498E86842}" presName="EmptyPlaceHolder" presStyleCnt="0"/>
      <dgm:spPr/>
    </dgm:pt>
    <dgm:pt modelId="{E168BB9F-20D9-474F-9E39-4872B40634C6}" type="pres">
      <dgm:prSet presAssocID="{8C8A9736-03DA-4B1C-A590-10B4AD89452B}" presName="spaceBetweenRectangles" presStyleCnt="0"/>
      <dgm:spPr/>
    </dgm:pt>
    <dgm:pt modelId="{A62622B1-7EF4-49B6-9AC7-B54F0E2A0C74}" type="pres">
      <dgm:prSet presAssocID="{8BAB5E6F-A65E-41DB-A296-0818B0E49F7C}" presName="composite" presStyleCnt="0"/>
      <dgm:spPr/>
    </dgm:pt>
    <dgm:pt modelId="{14282312-87CB-41BB-A02D-C594BBEF33C7}" type="pres">
      <dgm:prSet presAssocID="{8BAB5E6F-A65E-41DB-A296-0818B0E49F7C}" presName="ConnectorPoint" presStyleLbl="lnNode1" presStyleIdx="3" presStyleCnt="5"/>
      <dgm:spPr>
        <a:solidFill>
          <a:schemeClr val="accent2"/>
        </a:solidFill>
        <a:ln w="6350" cap="flat" cmpd="sng" algn="ctr">
          <a:noFill/>
          <a:prstDash val="solid"/>
          <a:miter lim="800000"/>
        </a:ln>
        <a:effectLst/>
      </dgm:spPr>
    </dgm:pt>
    <dgm:pt modelId="{D554C1A5-AF8E-41FC-A779-25BD6B11F91F}" type="pres">
      <dgm:prSet presAssocID="{8BAB5E6F-A65E-41DB-A296-0818B0E49F7C}" presName="DropPinPlaceHolder" presStyleCnt="0"/>
      <dgm:spPr/>
    </dgm:pt>
    <dgm:pt modelId="{17331DD9-74CF-4A3A-86BA-F4B9DBEAB944}" type="pres">
      <dgm:prSet presAssocID="{8BAB5E6F-A65E-41DB-A296-0818B0E49F7C}" presName="DropPin" presStyleLbl="alignNode1" presStyleIdx="3" presStyleCnt="5"/>
      <dgm:spPr>
        <a:solidFill>
          <a:schemeClr val="accent2"/>
        </a:solidFill>
      </dgm:spPr>
    </dgm:pt>
    <dgm:pt modelId="{515AAB83-BD07-4B9E-9A3B-858C0B126F9C}" type="pres">
      <dgm:prSet presAssocID="{8BAB5E6F-A65E-41DB-A296-0818B0E49F7C}" presName="Ellipse" presStyleLbl="fgAcc1" presStyleIdx="4" presStyleCnt="6"/>
      <dgm:spPr>
        <a:solidFill>
          <a:schemeClr val="accent1">
            <a:alpha val="90000"/>
          </a:schemeClr>
        </a:solidFill>
        <a:ln w="12700" cap="flat" cmpd="sng" algn="ctr">
          <a:noFill/>
          <a:prstDash val="solid"/>
          <a:miter lim="800000"/>
        </a:ln>
        <a:effectLst/>
      </dgm:spPr>
    </dgm:pt>
    <dgm:pt modelId="{08CB2D5A-F46A-4E0E-9575-15F31D04AAC6}" type="pres">
      <dgm:prSet presAssocID="{8BAB5E6F-A65E-41DB-A296-0818B0E49F7C}" presName="L2TextContainer" presStyleLbl="revTx" presStyleIdx="6" presStyleCnt="10">
        <dgm:presLayoutVars>
          <dgm:bulletEnabled val="1"/>
        </dgm:presLayoutVars>
      </dgm:prSet>
      <dgm:spPr/>
      <dgm:t>
        <a:bodyPr/>
        <a:lstStyle/>
        <a:p>
          <a:endParaRPr lang="en-US"/>
        </a:p>
      </dgm:t>
    </dgm:pt>
    <dgm:pt modelId="{7C1E6B4A-59F7-4018-A403-E1CCAEE78BA1}" type="pres">
      <dgm:prSet presAssocID="{8BAB5E6F-A65E-41DB-A296-0818B0E49F7C}" presName="L1TextContainer" presStyleLbl="revTx" presStyleIdx="7" presStyleCnt="10" custScaleX="85387">
        <dgm:presLayoutVars>
          <dgm:chMax val="1"/>
          <dgm:chPref val="1"/>
          <dgm:bulletEnabled val="1"/>
        </dgm:presLayoutVars>
      </dgm:prSet>
      <dgm:spPr/>
      <dgm:t>
        <a:bodyPr/>
        <a:lstStyle/>
        <a:p>
          <a:endParaRPr lang="en-US"/>
        </a:p>
      </dgm:t>
    </dgm:pt>
    <dgm:pt modelId="{A03C5372-D306-43AC-B406-6F8183849431}" type="pres">
      <dgm:prSet presAssocID="{8BAB5E6F-A65E-41DB-A296-0818B0E49F7C}" presName="ConnectLine" presStyleLbl="sibTrans1D1" presStyleIdx="3" presStyleCnt="5"/>
      <dgm:spPr>
        <a:noFill/>
        <a:ln w="12700" cap="flat" cmpd="sng" algn="ctr">
          <a:solidFill>
            <a:schemeClr val="accent2"/>
          </a:solidFill>
          <a:prstDash val="dash"/>
          <a:miter lim="800000"/>
        </a:ln>
        <a:effectLst/>
      </dgm:spPr>
    </dgm:pt>
    <dgm:pt modelId="{90926F0B-05E0-48AF-9C69-5C494731F877}" type="pres">
      <dgm:prSet presAssocID="{8BAB5E6F-A65E-41DB-A296-0818B0E49F7C}" presName="EmptyPlaceHolder" presStyleCnt="0"/>
      <dgm:spPr/>
    </dgm:pt>
    <dgm:pt modelId="{9EA695E3-93D5-405B-8AF6-0B8537A964FD}" type="pres">
      <dgm:prSet presAssocID="{B407F4C3-8FC9-4E91-A0EC-6B33713CC9A5}" presName="spaceBetweenRectangles" presStyleCnt="0"/>
      <dgm:spPr/>
    </dgm:pt>
    <dgm:pt modelId="{05956D37-804F-419D-9E8C-30D41D06DC3E}" type="pres">
      <dgm:prSet presAssocID="{8B9AF88A-E1F7-4D3A-905F-87228D6A8655}" presName="composite" presStyleCnt="0"/>
      <dgm:spPr/>
    </dgm:pt>
    <dgm:pt modelId="{58B7B786-A0AD-4662-8D54-C5C572D2C32C}" type="pres">
      <dgm:prSet presAssocID="{8B9AF88A-E1F7-4D3A-905F-87228D6A8655}" presName="ConnectorPoint" presStyleLbl="lnNode1" presStyleIdx="4" presStyleCnt="5"/>
      <dgm:spPr>
        <a:solidFill>
          <a:schemeClr val="accent2"/>
        </a:solidFill>
        <a:ln w="6350" cap="flat" cmpd="sng" algn="ctr">
          <a:noFill/>
          <a:prstDash val="solid"/>
          <a:miter lim="800000"/>
        </a:ln>
        <a:effectLst/>
      </dgm:spPr>
    </dgm:pt>
    <dgm:pt modelId="{E4704426-333D-4092-A035-BBC55DB8579D}" type="pres">
      <dgm:prSet presAssocID="{8B9AF88A-E1F7-4D3A-905F-87228D6A8655}" presName="DropPinPlaceHolder" presStyleCnt="0"/>
      <dgm:spPr/>
    </dgm:pt>
    <dgm:pt modelId="{A55439AF-6893-479D-8B57-31FBC13C553F}" type="pres">
      <dgm:prSet presAssocID="{8B9AF88A-E1F7-4D3A-905F-87228D6A8655}" presName="DropPin" presStyleLbl="alignNode1" presStyleIdx="4" presStyleCnt="5"/>
      <dgm:spPr>
        <a:solidFill>
          <a:schemeClr val="accent2"/>
        </a:solidFill>
      </dgm:spPr>
    </dgm:pt>
    <dgm:pt modelId="{A22B1C16-7FF0-4DBE-B32E-E43FEB1E2EAC}" type="pres">
      <dgm:prSet presAssocID="{8B9AF88A-E1F7-4D3A-905F-87228D6A8655}" presName="Ellipse" presStyleLbl="fgAcc1" presStyleIdx="5" presStyleCnt="6"/>
      <dgm:spPr>
        <a:solidFill>
          <a:schemeClr val="accent1">
            <a:alpha val="90000"/>
          </a:schemeClr>
        </a:solidFill>
        <a:ln w="12700" cap="flat" cmpd="sng" algn="ctr">
          <a:noFill/>
          <a:prstDash val="solid"/>
          <a:miter lim="800000"/>
        </a:ln>
        <a:effectLst/>
      </dgm:spPr>
    </dgm:pt>
    <dgm:pt modelId="{1B55AA6D-649D-4145-93EB-08B866A4D4E5}" type="pres">
      <dgm:prSet presAssocID="{8B9AF88A-E1F7-4D3A-905F-87228D6A8655}" presName="L2TextContainer" presStyleLbl="revTx" presStyleIdx="8" presStyleCnt="10">
        <dgm:presLayoutVars>
          <dgm:bulletEnabled val="1"/>
        </dgm:presLayoutVars>
      </dgm:prSet>
      <dgm:spPr/>
      <dgm:t>
        <a:bodyPr/>
        <a:lstStyle/>
        <a:p>
          <a:endParaRPr lang="en-US"/>
        </a:p>
      </dgm:t>
    </dgm:pt>
    <dgm:pt modelId="{3FA5D5AE-9CAE-4D19-9765-BCEE62095312}" type="pres">
      <dgm:prSet presAssocID="{8B9AF88A-E1F7-4D3A-905F-87228D6A8655}" presName="L1TextContainer" presStyleLbl="revTx" presStyleIdx="9" presStyleCnt="10" custScaleX="85387">
        <dgm:presLayoutVars>
          <dgm:chMax val="1"/>
          <dgm:chPref val="1"/>
          <dgm:bulletEnabled val="1"/>
        </dgm:presLayoutVars>
      </dgm:prSet>
      <dgm:spPr/>
      <dgm:t>
        <a:bodyPr/>
        <a:lstStyle/>
        <a:p>
          <a:endParaRPr lang="en-US"/>
        </a:p>
      </dgm:t>
    </dgm:pt>
    <dgm:pt modelId="{FE6CA7EB-68EC-4E76-9051-08C4CF370101}" type="pres">
      <dgm:prSet presAssocID="{8B9AF88A-E1F7-4D3A-905F-87228D6A8655}" presName="ConnectLine" presStyleLbl="sibTrans1D1" presStyleIdx="4" presStyleCnt="5"/>
      <dgm:spPr>
        <a:noFill/>
        <a:ln w="12700" cap="flat" cmpd="sng" algn="ctr">
          <a:solidFill>
            <a:schemeClr val="accent2"/>
          </a:solidFill>
          <a:prstDash val="dash"/>
          <a:miter lim="800000"/>
        </a:ln>
        <a:effectLst/>
      </dgm:spPr>
    </dgm:pt>
    <dgm:pt modelId="{070CED43-982E-487C-9CC2-CFAEABD4D2D8}" type="pres">
      <dgm:prSet presAssocID="{8B9AF88A-E1F7-4D3A-905F-87228D6A8655}" presName="EmptyPlaceHolder" presStyleCnt="0"/>
      <dgm:spPr/>
    </dgm:pt>
  </dgm:ptLst>
  <dgm:cxnLst>
    <dgm:cxn modelId="{72C4D6D9-419A-42C1-A76D-84599F65BB08}" srcId="{05A24E01-5535-46B9-A9A1-A9A07E639A88}" destId="{D05E1923-5021-40F7-B4EF-E582E23A699D}" srcOrd="1" destOrd="0" parTransId="{FD6C5CD2-9CED-4BE6-89CD-A5A5CCE63B3E}" sibTransId="{F020958C-EF86-4274-85F9-318F2792F7B6}"/>
    <dgm:cxn modelId="{B659504B-18E4-4D89-A17C-34ABB280AE52}" srcId="{58FF46FB-368D-4E9C-A650-0513B8879DA8}" destId="{9A875394-CA1E-4432-AEEB-9054FCFF5E0E}" srcOrd="0" destOrd="0" parTransId="{FCC92BDD-6EA3-421D-9DA8-7D3A12D003B6}" sibTransId="{0314452B-82A0-42F4-9551-DF00CFFC3580}"/>
    <dgm:cxn modelId="{C3A1C60D-63BB-4E34-AD47-96AABDB6084E}" type="presOf" srcId="{D05E1923-5021-40F7-B4EF-E582E23A699D}" destId="{223C5207-4FA2-4A6C-8F43-20BD55767C99}" srcOrd="0" destOrd="0" presId="urn:microsoft.com/office/officeart/2017/3/layout/DropPinTimeline"/>
    <dgm:cxn modelId="{E1474FF3-8E3C-4B30-985C-CE88BA0FE324}" srcId="{05A24E01-5535-46B9-A9A1-A9A07E639A88}" destId="{8B9AF88A-E1F7-4D3A-905F-87228D6A8655}" srcOrd="4" destOrd="0" parTransId="{933A8FED-7B84-4ED0-B6AA-2EE26A89B8EA}" sibTransId="{F11DD6EC-352C-4A0E-84AA-FEBE2F06BCF9}"/>
    <dgm:cxn modelId="{0D51BD2E-4619-469B-B233-EBAC3D4D0BA6}" srcId="{05A24E01-5535-46B9-A9A1-A9A07E639A88}" destId="{FA8F44BD-C8C7-462C-9756-1EC498E86842}" srcOrd="2" destOrd="0" parTransId="{F47063EE-4B58-4EDE-A4F2-A4BD81B82F21}" sibTransId="{8C8A9736-03DA-4B1C-A590-10B4AD89452B}"/>
    <dgm:cxn modelId="{7DDF5444-F976-4F04-88A9-CF8B15238792}" type="presOf" srcId="{58FF46FB-368D-4E9C-A650-0513B8879DA8}" destId="{8E3FB235-DF38-476B-9A0E-B1E583D50944}" srcOrd="0" destOrd="0" presId="urn:microsoft.com/office/officeart/2017/3/layout/DropPinTimeline"/>
    <dgm:cxn modelId="{1E92940A-250B-4494-B40F-3DA807C7CB42}" type="presOf" srcId="{DF1ABFB3-B399-406F-91BD-DCDF9A38526B}" destId="{1B55AA6D-649D-4145-93EB-08B866A4D4E5}" srcOrd="0" destOrd="0" presId="urn:microsoft.com/office/officeart/2017/3/layout/DropPinTimeline"/>
    <dgm:cxn modelId="{1690634A-EBA7-4881-9E5F-0C82421D4CDF}" type="presOf" srcId="{FA8F44BD-C8C7-462C-9756-1EC498E86842}" destId="{2D6C7916-1130-46A8-833B-A6278CBD2192}" srcOrd="0" destOrd="0" presId="urn:microsoft.com/office/officeart/2017/3/layout/DropPinTimeline"/>
    <dgm:cxn modelId="{DC6269F4-0C31-4613-A809-E8E029CAD0D1}" type="presOf" srcId="{579089A8-5362-4BA4-9163-D19228C1808F}" destId="{B5F3F650-2E42-488A-AD4F-C4BD47D19A84}" srcOrd="0" destOrd="0" presId="urn:microsoft.com/office/officeart/2017/3/layout/DropPinTimeline"/>
    <dgm:cxn modelId="{FE7849EA-5B37-43C8-B217-CD4E30A8E545}" type="presOf" srcId="{05A24E01-5535-46B9-A9A1-A9A07E639A88}" destId="{6E9F3C9B-13CA-43A8-8836-0B2B41D07DEF}" srcOrd="0" destOrd="0" presId="urn:microsoft.com/office/officeart/2017/3/layout/DropPinTimeline"/>
    <dgm:cxn modelId="{1B32EF2C-9DB5-4504-A9DA-B4956CC00208}" srcId="{FA8F44BD-C8C7-462C-9756-1EC498E86842}" destId="{EFEB4D61-3A9C-4140-977F-3C3F5C9EE9D1}" srcOrd="0" destOrd="0" parTransId="{57D352E4-0431-4F68-B8F1-61BFA34799AA}" sibTransId="{0ECC32B6-1E7C-4AA4-9DBF-D69B7C5E64A9}"/>
    <dgm:cxn modelId="{DF6168D4-4FC3-42E4-8DAA-85BA8A678933}" type="presOf" srcId="{332BC85C-1CF3-4F8F-ACB7-5B6D53744AE1}" destId="{08CB2D5A-F46A-4E0E-9575-15F31D04AAC6}" srcOrd="0" destOrd="0" presId="urn:microsoft.com/office/officeart/2017/3/layout/DropPinTimeline"/>
    <dgm:cxn modelId="{66B49C6C-FAFD-47B4-BF22-05A295C23D4E}" srcId="{05A24E01-5535-46B9-A9A1-A9A07E639A88}" destId="{8BAB5E6F-A65E-41DB-A296-0818B0E49F7C}" srcOrd="3" destOrd="0" parTransId="{886842C6-3EFC-4BE7-B417-415595758830}" sibTransId="{B407F4C3-8FC9-4E91-A0EC-6B33713CC9A5}"/>
    <dgm:cxn modelId="{15319551-A9EA-462E-845B-E5251E84291F}" srcId="{8B9AF88A-E1F7-4D3A-905F-87228D6A8655}" destId="{DF1ABFB3-B399-406F-91BD-DCDF9A38526B}" srcOrd="0" destOrd="0" parTransId="{78CB0E27-958C-4066-A189-8B36505E8204}" sibTransId="{70E4A1D3-514E-4327-991D-5CC9C6B41885}"/>
    <dgm:cxn modelId="{E0E45028-839A-4135-AA56-517D3BAA0708}" type="presOf" srcId="{8BAB5E6F-A65E-41DB-A296-0818B0E49F7C}" destId="{7C1E6B4A-59F7-4018-A403-E1CCAEE78BA1}" srcOrd="0" destOrd="0" presId="urn:microsoft.com/office/officeart/2017/3/layout/DropPinTimeline"/>
    <dgm:cxn modelId="{2617C475-F537-46A6-ADE1-4EB764853601}" srcId="{8BAB5E6F-A65E-41DB-A296-0818B0E49F7C}" destId="{332BC85C-1CF3-4F8F-ACB7-5B6D53744AE1}" srcOrd="0" destOrd="0" parTransId="{99F218FD-90FE-450E-A368-B3E3677E74E8}" sibTransId="{8D1CC686-B05C-4470-A959-236CC9C8BB70}"/>
    <dgm:cxn modelId="{C5645B39-CB65-4A0A-B369-E455C3B827C3}" srcId="{05A24E01-5535-46B9-A9A1-A9A07E639A88}" destId="{58FF46FB-368D-4E9C-A650-0513B8879DA8}" srcOrd="0" destOrd="0" parTransId="{11DFA284-5E99-474D-BF05-364A45269DC7}" sibTransId="{CFA40740-0682-470C-AD5A-CFF53CD12BD2}"/>
    <dgm:cxn modelId="{5F3B0F1C-AD09-448C-A081-46D11DC987C6}" type="presOf" srcId="{8B9AF88A-E1F7-4D3A-905F-87228D6A8655}" destId="{3FA5D5AE-9CAE-4D19-9765-BCEE62095312}" srcOrd="0" destOrd="0" presId="urn:microsoft.com/office/officeart/2017/3/layout/DropPinTimeline"/>
    <dgm:cxn modelId="{4876CF51-F110-4E25-8FD4-08D25B4B0AB8}" srcId="{D05E1923-5021-40F7-B4EF-E582E23A699D}" destId="{579089A8-5362-4BA4-9163-D19228C1808F}" srcOrd="0" destOrd="0" parTransId="{FB2DEB6E-B29F-4E51-960A-23ECC62EBF38}" sibTransId="{1C5328B1-AC18-4CF7-A034-BB0592F4A2A1}"/>
    <dgm:cxn modelId="{C6A73EDB-89B0-4756-9ECD-83E9B8AB77E5}" type="presOf" srcId="{EFEB4D61-3A9C-4140-977F-3C3F5C9EE9D1}" destId="{96DDA0FE-83E2-423C-9F13-58A61EB68487}" srcOrd="0" destOrd="0" presId="urn:microsoft.com/office/officeart/2017/3/layout/DropPinTimeline"/>
    <dgm:cxn modelId="{B9F0B583-D02F-4EF4-83A8-DFD7B32B9433}" type="presOf" srcId="{9A875394-CA1E-4432-AEEB-9054FCFF5E0E}" destId="{D2143A46-815A-49BF-9455-C0385022444F}" srcOrd="0" destOrd="0" presId="urn:microsoft.com/office/officeart/2017/3/layout/DropPinTimeline"/>
    <dgm:cxn modelId="{2FED2A5E-98EB-4859-AB3F-062F22EEC890}" type="presParOf" srcId="{6E9F3C9B-13CA-43A8-8836-0B2B41D07DEF}" destId="{E8AACCBB-6709-4071-B389-3BB226B3A586}" srcOrd="0" destOrd="0" presId="urn:microsoft.com/office/officeart/2017/3/layout/DropPinTimeline"/>
    <dgm:cxn modelId="{6DE443D7-8EE2-4FBC-842D-B6B9C44204D0}" type="presParOf" srcId="{6E9F3C9B-13CA-43A8-8836-0B2B41D07DEF}" destId="{E6F74CED-5217-4282-85F1-1C12DC84731C}" srcOrd="1" destOrd="0" presId="urn:microsoft.com/office/officeart/2017/3/layout/DropPinTimeline"/>
    <dgm:cxn modelId="{C773189E-DF31-4C58-A290-F5DFD7DCF8B1}" type="presParOf" srcId="{E6F74CED-5217-4282-85F1-1C12DC84731C}" destId="{AC377099-4DAE-451C-ADE9-98036E2679B5}" srcOrd="0" destOrd="0" presId="urn:microsoft.com/office/officeart/2017/3/layout/DropPinTimeline"/>
    <dgm:cxn modelId="{04D71AD3-A9B8-46E1-AB82-BB594FCE110E}" type="presParOf" srcId="{AC377099-4DAE-451C-ADE9-98036E2679B5}" destId="{B6C94ECD-6415-4250-B4AD-F67BF5BECFB8}" srcOrd="0" destOrd="0" presId="urn:microsoft.com/office/officeart/2017/3/layout/DropPinTimeline"/>
    <dgm:cxn modelId="{4D9D677D-9448-43AF-978B-5C7E7661F4F9}" type="presParOf" srcId="{AC377099-4DAE-451C-ADE9-98036E2679B5}" destId="{0E99BB09-1B86-4308-A570-3981E6DD3A06}" srcOrd="1" destOrd="0" presId="urn:microsoft.com/office/officeart/2017/3/layout/DropPinTimeline"/>
    <dgm:cxn modelId="{C213A57E-D4AE-4C05-AA12-FE8CC1989639}" type="presParOf" srcId="{0E99BB09-1B86-4308-A570-3981E6DD3A06}" destId="{0ED6E8D6-BD44-4400-BC14-1BC75CB979A3}" srcOrd="0" destOrd="0" presId="urn:microsoft.com/office/officeart/2017/3/layout/DropPinTimeline"/>
    <dgm:cxn modelId="{927F0821-BB24-4368-A4D4-046EB89F39DD}" type="presParOf" srcId="{0E99BB09-1B86-4308-A570-3981E6DD3A06}" destId="{5B7FC7CF-F58D-48D5-8BCC-38D6EE87890B}" srcOrd="1" destOrd="0" presId="urn:microsoft.com/office/officeart/2017/3/layout/DropPinTimeline"/>
    <dgm:cxn modelId="{F517DE46-1EA2-46F3-8833-EE234EEF5B09}" type="presParOf" srcId="{AC377099-4DAE-451C-ADE9-98036E2679B5}" destId="{D2143A46-815A-49BF-9455-C0385022444F}" srcOrd="2" destOrd="0" presId="urn:microsoft.com/office/officeart/2017/3/layout/DropPinTimeline"/>
    <dgm:cxn modelId="{75F0F73C-AD49-4A34-842E-A65EF46645BA}" type="presParOf" srcId="{AC377099-4DAE-451C-ADE9-98036E2679B5}" destId="{8E3FB235-DF38-476B-9A0E-B1E583D50944}" srcOrd="3" destOrd="0" presId="urn:microsoft.com/office/officeart/2017/3/layout/DropPinTimeline"/>
    <dgm:cxn modelId="{071A2262-20BC-4D30-AB90-12B0A0FEB6EF}" type="presParOf" srcId="{AC377099-4DAE-451C-ADE9-98036E2679B5}" destId="{9AA05CE5-209F-4AD9-BE2C-2A69F76DA8F4}" srcOrd="4" destOrd="0" presId="urn:microsoft.com/office/officeart/2017/3/layout/DropPinTimeline"/>
    <dgm:cxn modelId="{0D0471BD-C944-46DB-9B0D-12B6F025E4F4}" type="presParOf" srcId="{AC377099-4DAE-451C-ADE9-98036E2679B5}" destId="{17350C28-DA10-4F3B-9FA2-0FE7C12A4ABE}" srcOrd="5" destOrd="0" presId="urn:microsoft.com/office/officeart/2017/3/layout/DropPinTimeline"/>
    <dgm:cxn modelId="{37FF9AEE-1EE5-440D-B822-B54671B03AAC}" type="presParOf" srcId="{E6F74CED-5217-4282-85F1-1C12DC84731C}" destId="{6DA7B85E-9DC6-4F3B-A2BF-09CDEEDB43BC}" srcOrd="1" destOrd="0" presId="urn:microsoft.com/office/officeart/2017/3/layout/DropPinTimeline"/>
    <dgm:cxn modelId="{3FF77B45-DC34-4E18-8B7E-49C274966E23}" type="presParOf" srcId="{E6F74CED-5217-4282-85F1-1C12DC84731C}" destId="{CF519A69-9940-494F-8406-D0D876E3CD26}" srcOrd="2" destOrd="0" presId="urn:microsoft.com/office/officeart/2017/3/layout/DropPinTimeline"/>
    <dgm:cxn modelId="{4E60349A-D4EB-4BFE-9374-0F079D59B1FC}" type="presParOf" srcId="{CF519A69-9940-494F-8406-D0D876E3CD26}" destId="{714429FF-AAA3-4358-8C5F-1A7F29AA2B7B}" srcOrd="0" destOrd="0" presId="urn:microsoft.com/office/officeart/2017/3/layout/DropPinTimeline"/>
    <dgm:cxn modelId="{0B07CD93-B91C-4CAF-B94C-3237B0C6F601}" type="presParOf" srcId="{CF519A69-9940-494F-8406-D0D876E3CD26}" destId="{AB8B1E8E-162B-4E3E-9E31-BA5CFBD3ED9D}" srcOrd="1" destOrd="0" presId="urn:microsoft.com/office/officeart/2017/3/layout/DropPinTimeline"/>
    <dgm:cxn modelId="{BB97917A-2BFB-4D8A-94BD-816B0C62D6F6}" type="presParOf" srcId="{AB8B1E8E-162B-4E3E-9E31-BA5CFBD3ED9D}" destId="{358CAA11-0A87-4861-8B4E-913B1EAD1334}" srcOrd="0" destOrd="0" presId="urn:microsoft.com/office/officeart/2017/3/layout/DropPinTimeline"/>
    <dgm:cxn modelId="{FDC4D318-B3AD-4E39-8663-3AFB57531D79}" type="presParOf" srcId="{AB8B1E8E-162B-4E3E-9E31-BA5CFBD3ED9D}" destId="{B1A1A837-F261-404B-A808-B2F4154CE8A2}" srcOrd="1" destOrd="0" presId="urn:microsoft.com/office/officeart/2017/3/layout/DropPinTimeline"/>
    <dgm:cxn modelId="{7F53703E-9DF0-45E5-AC76-7E0CCD3B06EA}" type="presParOf" srcId="{CF519A69-9940-494F-8406-D0D876E3CD26}" destId="{B5F3F650-2E42-488A-AD4F-C4BD47D19A84}" srcOrd="2" destOrd="0" presId="urn:microsoft.com/office/officeart/2017/3/layout/DropPinTimeline"/>
    <dgm:cxn modelId="{B59937ED-9C59-4BBD-AA3C-5D9159504926}" type="presParOf" srcId="{CF519A69-9940-494F-8406-D0D876E3CD26}" destId="{223C5207-4FA2-4A6C-8F43-20BD55767C99}" srcOrd="3" destOrd="0" presId="urn:microsoft.com/office/officeart/2017/3/layout/DropPinTimeline"/>
    <dgm:cxn modelId="{470C2FBB-9D40-4F2C-8107-12E2CA0E70BE}" type="presParOf" srcId="{CF519A69-9940-494F-8406-D0D876E3CD26}" destId="{4FE5EB5D-4CEF-4D0D-9394-0534E61844BE}" srcOrd="4" destOrd="0" presId="urn:microsoft.com/office/officeart/2017/3/layout/DropPinTimeline"/>
    <dgm:cxn modelId="{C1237DFD-87FD-434B-A5C8-02108EF43081}" type="presParOf" srcId="{CF519A69-9940-494F-8406-D0D876E3CD26}" destId="{EC869059-0AEC-4D98-8C46-CB603A342C72}" srcOrd="5" destOrd="0" presId="urn:microsoft.com/office/officeart/2017/3/layout/DropPinTimeline"/>
    <dgm:cxn modelId="{7A1441D0-A5AA-4E6C-9388-511DA29929BF}" type="presParOf" srcId="{E6F74CED-5217-4282-85F1-1C12DC84731C}" destId="{408BA715-9739-461D-BFDE-88EDAE355E60}" srcOrd="3" destOrd="0" presId="urn:microsoft.com/office/officeart/2017/3/layout/DropPinTimeline"/>
    <dgm:cxn modelId="{087F2A81-CFD9-4BF8-96FC-2D4ABA32462F}" type="presParOf" srcId="{E6F74CED-5217-4282-85F1-1C12DC84731C}" destId="{D512C7F9-87A6-4BA9-AFAC-03FF1578D945}" srcOrd="4" destOrd="0" presId="urn:microsoft.com/office/officeart/2017/3/layout/DropPinTimeline"/>
    <dgm:cxn modelId="{8C6217DA-A763-4946-99A2-03C618C428AF}" type="presParOf" srcId="{D512C7F9-87A6-4BA9-AFAC-03FF1578D945}" destId="{152AD014-AFD0-4700-A468-4D562874339A}" srcOrd="0" destOrd="0" presId="urn:microsoft.com/office/officeart/2017/3/layout/DropPinTimeline"/>
    <dgm:cxn modelId="{A6A34287-F5FF-46EE-9A88-F2ECF73903CE}" type="presParOf" srcId="{D512C7F9-87A6-4BA9-AFAC-03FF1578D945}" destId="{6CE2C4D8-4380-442D-A6C2-0B468BF3C74C}" srcOrd="1" destOrd="0" presId="urn:microsoft.com/office/officeart/2017/3/layout/DropPinTimeline"/>
    <dgm:cxn modelId="{D28BF9CF-F026-4786-A1AC-F4F785C54591}" type="presParOf" srcId="{6CE2C4D8-4380-442D-A6C2-0B468BF3C74C}" destId="{72C82E90-F103-439C-8371-CFFB0927B9DE}" srcOrd="0" destOrd="0" presId="urn:microsoft.com/office/officeart/2017/3/layout/DropPinTimeline"/>
    <dgm:cxn modelId="{E33A6BB5-6D3A-4D44-AEFC-75BAB101C26D}" type="presParOf" srcId="{6CE2C4D8-4380-442D-A6C2-0B468BF3C74C}" destId="{5D519322-C1DD-47AE-92C0-13575134BC76}" srcOrd="1" destOrd="0" presId="urn:microsoft.com/office/officeart/2017/3/layout/DropPinTimeline"/>
    <dgm:cxn modelId="{0BFD1614-5731-4306-81F7-E2C949C32A93}" type="presParOf" srcId="{D512C7F9-87A6-4BA9-AFAC-03FF1578D945}" destId="{96DDA0FE-83E2-423C-9F13-58A61EB68487}" srcOrd="2" destOrd="0" presId="urn:microsoft.com/office/officeart/2017/3/layout/DropPinTimeline"/>
    <dgm:cxn modelId="{06EDED26-E685-42BC-BFC2-75C7EA695E40}" type="presParOf" srcId="{D512C7F9-87A6-4BA9-AFAC-03FF1578D945}" destId="{2D6C7916-1130-46A8-833B-A6278CBD2192}" srcOrd="3" destOrd="0" presId="urn:microsoft.com/office/officeart/2017/3/layout/DropPinTimeline"/>
    <dgm:cxn modelId="{A20C8A5A-2D9A-4EF7-BC83-D5EE4B16698D}" type="presParOf" srcId="{D512C7F9-87A6-4BA9-AFAC-03FF1578D945}" destId="{4D953791-5C2F-4A75-A8F4-6ED7EAB5E015}" srcOrd="4" destOrd="0" presId="urn:microsoft.com/office/officeart/2017/3/layout/DropPinTimeline"/>
    <dgm:cxn modelId="{6780D10C-523A-4885-B5BF-84F303790098}" type="presParOf" srcId="{D512C7F9-87A6-4BA9-AFAC-03FF1578D945}" destId="{22A72E40-4DCC-4F48-AADD-29738FD37A2C}" srcOrd="5" destOrd="0" presId="urn:microsoft.com/office/officeart/2017/3/layout/DropPinTimeline"/>
    <dgm:cxn modelId="{30EAF1CE-B96B-4CA5-BF13-51DD8040A559}" type="presParOf" srcId="{E6F74CED-5217-4282-85F1-1C12DC84731C}" destId="{E168BB9F-20D9-474F-9E39-4872B40634C6}" srcOrd="5" destOrd="0" presId="urn:microsoft.com/office/officeart/2017/3/layout/DropPinTimeline"/>
    <dgm:cxn modelId="{39415FEC-72C6-4C74-A821-E354E744CD96}" type="presParOf" srcId="{E6F74CED-5217-4282-85F1-1C12DC84731C}" destId="{A62622B1-7EF4-49B6-9AC7-B54F0E2A0C74}" srcOrd="6" destOrd="0" presId="urn:microsoft.com/office/officeart/2017/3/layout/DropPinTimeline"/>
    <dgm:cxn modelId="{D67F013A-C0A0-41F6-B6F2-E904B1BB7A8F}" type="presParOf" srcId="{A62622B1-7EF4-49B6-9AC7-B54F0E2A0C74}" destId="{14282312-87CB-41BB-A02D-C594BBEF33C7}" srcOrd="0" destOrd="0" presId="urn:microsoft.com/office/officeart/2017/3/layout/DropPinTimeline"/>
    <dgm:cxn modelId="{AA55F469-83D2-4E02-B111-0206AAFCAA06}" type="presParOf" srcId="{A62622B1-7EF4-49B6-9AC7-B54F0E2A0C74}" destId="{D554C1A5-AF8E-41FC-A779-25BD6B11F91F}" srcOrd="1" destOrd="0" presId="urn:microsoft.com/office/officeart/2017/3/layout/DropPinTimeline"/>
    <dgm:cxn modelId="{033C6509-70C8-4B85-9F92-724CDBB68078}" type="presParOf" srcId="{D554C1A5-AF8E-41FC-A779-25BD6B11F91F}" destId="{17331DD9-74CF-4A3A-86BA-F4B9DBEAB944}" srcOrd="0" destOrd="0" presId="urn:microsoft.com/office/officeart/2017/3/layout/DropPinTimeline"/>
    <dgm:cxn modelId="{C7CCDF66-BA72-4EDC-AE16-CAA6317954F0}" type="presParOf" srcId="{D554C1A5-AF8E-41FC-A779-25BD6B11F91F}" destId="{515AAB83-BD07-4B9E-9A3B-858C0B126F9C}" srcOrd="1" destOrd="0" presId="urn:microsoft.com/office/officeart/2017/3/layout/DropPinTimeline"/>
    <dgm:cxn modelId="{E8437A29-F853-4553-AB29-152AF603DF52}" type="presParOf" srcId="{A62622B1-7EF4-49B6-9AC7-B54F0E2A0C74}" destId="{08CB2D5A-F46A-4E0E-9575-15F31D04AAC6}" srcOrd="2" destOrd="0" presId="urn:microsoft.com/office/officeart/2017/3/layout/DropPinTimeline"/>
    <dgm:cxn modelId="{1F3D9CE2-342F-4335-BD41-5AA59D2BD7BD}" type="presParOf" srcId="{A62622B1-7EF4-49B6-9AC7-B54F0E2A0C74}" destId="{7C1E6B4A-59F7-4018-A403-E1CCAEE78BA1}" srcOrd="3" destOrd="0" presId="urn:microsoft.com/office/officeart/2017/3/layout/DropPinTimeline"/>
    <dgm:cxn modelId="{FFF1ACE9-B2B3-4E83-877B-F9633E8EE135}" type="presParOf" srcId="{A62622B1-7EF4-49B6-9AC7-B54F0E2A0C74}" destId="{A03C5372-D306-43AC-B406-6F8183849431}" srcOrd="4" destOrd="0" presId="urn:microsoft.com/office/officeart/2017/3/layout/DropPinTimeline"/>
    <dgm:cxn modelId="{D8A09163-94A5-46BD-9FA2-C3372A01AA32}" type="presParOf" srcId="{A62622B1-7EF4-49B6-9AC7-B54F0E2A0C74}" destId="{90926F0B-05E0-48AF-9C69-5C494731F877}" srcOrd="5" destOrd="0" presId="urn:microsoft.com/office/officeart/2017/3/layout/DropPinTimeline"/>
    <dgm:cxn modelId="{80084466-50AF-445A-BE2A-0C51919B9169}" type="presParOf" srcId="{E6F74CED-5217-4282-85F1-1C12DC84731C}" destId="{9EA695E3-93D5-405B-8AF6-0B8537A964FD}" srcOrd="7" destOrd="0" presId="urn:microsoft.com/office/officeart/2017/3/layout/DropPinTimeline"/>
    <dgm:cxn modelId="{007CF318-F68B-4FFC-ADA6-3D9D6A3AA152}" type="presParOf" srcId="{E6F74CED-5217-4282-85F1-1C12DC84731C}" destId="{05956D37-804F-419D-9E8C-30D41D06DC3E}" srcOrd="8" destOrd="0" presId="urn:microsoft.com/office/officeart/2017/3/layout/DropPinTimeline"/>
    <dgm:cxn modelId="{FAB9E562-4579-4BDB-8C1D-AABEAFCB2610}" type="presParOf" srcId="{05956D37-804F-419D-9E8C-30D41D06DC3E}" destId="{58B7B786-A0AD-4662-8D54-C5C572D2C32C}" srcOrd="0" destOrd="0" presId="urn:microsoft.com/office/officeart/2017/3/layout/DropPinTimeline"/>
    <dgm:cxn modelId="{8283382D-2F6E-4717-B025-1A8C73B65ADB}" type="presParOf" srcId="{05956D37-804F-419D-9E8C-30D41D06DC3E}" destId="{E4704426-333D-4092-A035-BBC55DB8579D}" srcOrd="1" destOrd="0" presId="urn:microsoft.com/office/officeart/2017/3/layout/DropPinTimeline"/>
    <dgm:cxn modelId="{85723DC0-955B-4B2A-AF28-CF8BFFC2E264}" type="presParOf" srcId="{E4704426-333D-4092-A035-BBC55DB8579D}" destId="{A55439AF-6893-479D-8B57-31FBC13C553F}" srcOrd="0" destOrd="0" presId="urn:microsoft.com/office/officeart/2017/3/layout/DropPinTimeline"/>
    <dgm:cxn modelId="{91888A85-75D0-4D33-9F39-A49766251D61}" type="presParOf" srcId="{E4704426-333D-4092-A035-BBC55DB8579D}" destId="{A22B1C16-7FF0-4DBE-B32E-E43FEB1E2EAC}" srcOrd="1" destOrd="0" presId="urn:microsoft.com/office/officeart/2017/3/layout/DropPinTimeline"/>
    <dgm:cxn modelId="{CD06CDC2-25F5-44FB-B0B1-C39F32E155BE}" type="presParOf" srcId="{05956D37-804F-419D-9E8C-30D41D06DC3E}" destId="{1B55AA6D-649D-4145-93EB-08B866A4D4E5}" srcOrd="2" destOrd="0" presId="urn:microsoft.com/office/officeart/2017/3/layout/DropPinTimeline"/>
    <dgm:cxn modelId="{0B21D911-BF72-41CD-BB03-4F9717477846}" type="presParOf" srcId="{05956D37-804F-419D-9E8C-30D41D06DC3E}" destId="{3FA5D5AE-9CAE-4D19-9765-BCEE62095312}" srcOrd="3" destOrd="0" presId="urn:microsoft.com/office/officeart/2017/3/layout/DropPinTimeline"/>
    <dgm:cxn modelId="{80BFAECA-ADC5-41A5-BA11-A4CC8D9557A9}" type="presParOf" srcId="{05956D37-804F-419D-9E8C-30D41D06DC3E}" destId="{FE6CA7EB-68EC-4E76-9051-08C4CF370101}" srcOrd="4" destOrd="0" presId="urn:microsoft.com/office/officeart/2017/3/layout/DropPinTimeline"/>
    <dgm:cxn modelId="{98E4E629-85DB-45DC-A90A-9FAAB58EFF55}" type="presParOf" srcId="{05956D37-804F-419D-9E8C-30D41D06DC3E}" destId="{070CED43-982E-487C-9CC2-CFAEABD4D2D8}"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B275D-8553-0846-A316-484B7B291C97}">
      <dsp:nvSpPr>
        <dsp:cNvPr id="0" name=""/>
        <dsp:cNvSpPr/>
      </dsp:nvSpPr>
      <dsp:spPr>
        <a:xfrm>
          <a:off x="0" y="0"/>
          <a:ext cx="1892456" cy="3940870"/>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algn="ctr" defTabSz="889000" rtl="0">
            <a:lnSpc>
              <a:spcPct val="90000"/>
            </a:lnSpc>
            <a:spcBef>
              <a:spcPct val="0"/>
            </a:spcBef>
            <a:spcAft>
              <a:spcPct val="35000"/>
            </a:spcAft>
            <a:buNone/>
          </a:pPr>
          <a:r>
            <a:rPr lang="en-US" sz="2000" kern="1200" dirty="0" smtClean="0">
              <a:latin typeface="Tenorite" pitchFamily="2" charset="0"/>
            </a:rPr>
            <a:t>Finding the volunteers</a:t>
          </a:r>
          <a:endParaRPr lang="en-US" sz="2000" kern="1200" dirty="0">
            <a:latin typeface="Tenorite" pitchFamily="2" charset="0"/>
          </a:endParaRPr>
        </a:p>
        <a:p>
          <a:pPr marL="0" lvl="1" indent="-114300" algn="ctr" defTabSz="622300">
            <a:lnSpc>
              <a:spcPct val="90000"/>
            </a:lnSpc>
            <a:spcBef>
              <a:spcPct val="0"/>
            </a:spcBef>
            <a:spcAft>
              <a:spcPct val="15000"/>
            </a:spcAft>
            <a:buChar char="•"/>
          </a:pPr>
          <a:r>
            <a:rPr lang="en-US" sz="1400" kern="1200" dirty="0" smtClean="0">
              <a:latin typeface="Tenorite" pitchFamily="2" charset="0"/>
            </a:rPr>
            <a:t>10 per country</a:t>
          </a:r>
          <a:endParaRPr lang="en-US" sz="1400" kern="1200" dirty="0">
            <a:latin typeface="Tenorite" pitchFamily="2" charset="0"/>
          </a:endParaRPr>
        </a:p>
      </dsp:txBody>
      <dsp:txXfrm>
        <a:off x="0" y="1576348"/>
        <a:ext cx="1892456" cy="1576348"/>
      </dsp:txXfrm>
    </dsp:sp>
    <dsp:sp modelId="{A126BA88-D0F9-AF4A-A7BA-0638E32B45F8}">
      <dsp:nvSpPr>
        <dsp:cNvPr id="0" name=""/>
        <dsp:cNvSpPr/>
      </dsp:nvSpPr>
      <dsp:spPr>
        <a:xfrm>
          <a:off x="532154" y="478533"/>
          <a:ext cx="828146" cy="828146"/>
        </a:xfrm>
        <a:prstGeom prst="ellipse">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DFF6703-D32F-9E47-96B8-A304C47CCB78}">
      <dsp:nvSpPr>
        <dsp:cNvPr id="0" name=""/>
        <dsp:cNvSpPr/>
      </dsp:nvSpPr>
      <dsp:spPr>
        <a:xfrm>
          <a:off x="1946788" y="0"/>
          <a:ext cx="1892456" cy="3940870"/>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algn="ctr" defTabSz="889000">
            <a:lnSpc>
              <a:spcPct val="90000"/>
            </a:lnSpc>
            <a:spcBef>
              <a:spcPct val="0"/>
            </a:spcBef>
            <a:spcAft>
              <a:spcPct val="35000"/>
            </a:spcAft>
            <a:buNone/>
          </a:pPr>
          <a:r>
            <a:rPr lang="en-US" sz="2000" kern="1200" dirty="0" smtClean="0">
              <a:latin typeface="Tenorite" pitchFamily="2" charset="0"/>
            </a:rPr>
            <a:t>Passwords</a:t>
          </a:r>
          <a:endParaRPr lang="en-US" sz="2000" kern="1200" dirty="0">
            <a:latin typeface="Tenorite" pitchFamily="2" charset="0"/>
          </a:endParaRPr>
        </a:p>
        <a:p>
          <a:pPr marL="0" lvl="1" indent="-114300" algn="ctr" defTabSz="622300">
            <a:lnSpc>
              <a:spcPct val="90000"/>
            </a:lnSpc>
            <a:spcBef>
              <a:spcPct val="0"/>
            </a:spcBef>
            <a:spcAft>
              <a:spcPct val="15000"/>
            </a:spcAft>
            <a:buChar char="•"/>
          </a:pPr>
          <a:r>
            <a:rPr lang="en-US" sz="1400" kern="1200" dirty="0" smtClean="0">
              <a:latin typeface="Tenorite" pitchFamily="2" charset="0"/>
            </a:rPr>
            <a:t>Keep track of the code holders</a:t>
          </a:r>
          <a:endParaRPr lang="en-US" sz="1400" kern="1200" dirty="0">
            <a:latin typeface="Tenorite" pitchFamily="2" charset="0"/>
          </a:endParaRPr>
        </a:p>
      </dsp:txBody>
      <dsp:txXfrm>
        <a:off x="1946788" y="1576348"/>
        <a:ext cx="1892456" cy="1576348"/>
      </dsp:txXfrm>
    </dsp:sp>
    <dsp:sp modelId="{EFEB790C-BD5C-F54D-9993-F81422A8AD8E}">
      <dsp:nvSpPr>
        <dsp:cNvPr id="0" name=""/>
        <dsp:cNvSpPr/>
      </dsp:nvSpPr>
      <dsp:spPr>
        <a:xfrm>
          <a:off x="2481384" y="478533"/>
          <a:ext cx="828146" cy="828146"/>
        </a:xfrm>
        <a:prstGeom prst="ellipse">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34ABADC-97F5-A547-823D-7594A86D79D3}">
      <dsp:nvSpPr>
        <dsp:cNvPr id="0" name=""/>
        <dsp:cNvSpPr/>
      </dsp:nvSpPr>
      <dsp:spPr>
        <a:xfrm>
          <a:off x="3901903" y="0"/>
          <a:ext cx="1892456" cy="3940870"/>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algn="ctr" defTabSz="889000">
            <a:lnSpc>
              <a:spcPct val="90000"/>
            </a:lnSpc>
            <a:spcBef>
              <a:spcPct val="0"/>
            </a:spcBef>
            <a:spcAft>
              <a:spcPct val="35000"/>
            </a:spcAft>
            <a:buNone/>
          </a:pPr>
          <a:r>
            <a:rPr lang="en-US" sz="2000" kern="1200" dirty="0" smtClean="0">
              <a:latin typeface="Tenorite" pitchFamily="2" charset="0"/>
            </a:rPr>
            <a:t>Dates</a:t>
          </a:r>
          <a:endParaRPr lang="en-US" sz="2000" kern="1200" dirty="0">
            <a:latin typeface="Tenorite" pitchFamily="2" charset="0"/>
          </a:endParaRPr>
        </a:p>
        <a:p>
          <a:pPr marL="0" lvl="1" indent="-114300" algn="ctr" defTabSz="622300">
            <a:lnSpc>
              <a:spcPct val="90000"/>
            </a:lnSpc>
            <a:spcBef>
              <a:spcPct val="0"/>
            </a:spcBef>
            <a:spcAft>
              <a:spcPct val="15000"/>
            </a:spcAft>
            <a:buChar char="•"/>
          </a:pPr>
          <a:r>
            <a:rPr lang="en-US" sz="1400" kern="1200" dirty="0" smtClean="0">
              <a:latin typeface="Tenorite" pitchFamily="2" charset="0"/>
            </a:rPr>
            <a:t>March, 20-April, 30</a:t>
          </a:r>
          <a:endParaRPr lang="en-US" sz="1400" kern="1200" dirty="0">
            <a:latin typeface="Tenorite" pitchFamily="2" charset="0"/>
          </a:endParaRPr>
        </a:p>
        <a:p>
          <a:pPr marL="0" lvl="1" indent="-114300" algn="ctr" defTabSz="622300">
            <a:lnSpc>
              <a:spcPct val="90000"/>
            </a:lnSpc>
            <a:spcBef>
              <a:spcPct val="0"/>
            </a:spcBef>
            <a:spcAft>
              <a:spcPct val="15000"/>
            </a:spcAft>
            <a:buChar char="•"/>
          </a:pPr>
          <a:endParaRPr lang="en-US" sz="1400" kern="1200" dirty="0">
            <a:latin typeface="Tenorite" pitchFamily="2" charset="0"/>
          </a:endParaRPr>
        </a:p>
      </dsp:txBody>
      <dsp:txXfrm>
        <a:off x="3901903" y="1576348"/>
        <a:ext cx="1892456" cy="1576348"/>
      </dsp:txXfrm>
    </dsp:sp>
    <dsp:sp modelId="{CC076D56-4BB0-7246-9039-788AB439DAF0}">
      <dsp:nvSpPr>
        <dsp:cNvPr id="0" name=""/>
        <dsp:cNvSpPr/>
      </dsp:nvSpPr>
      <dsp:spPr>
        <a:xfrm>
          <a:off x="4430614" y="478533"/>
          <a:ext cx="828146" cy="828146"/>
        </a:xfrm>
        <a:prstGeom prst="ellipse">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28C9BA8-C3B3-F947-915F-EE2FD2FCA9A5}">
      <dsp:nvSpPr>
        <dsp:cNvPr id="0" name=""/>
        <dsp:cNvSpPr/>
      </dsp:nvSpPr>
      <dsp:spPr>
        <a:xfrm>
          <a:off x="5847689" y="0"/>
          <a:ext cx="1892456" cy="3940870"/>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algn="ctr" defTabSz="889000">
            <a:lnSpc>
              <a:spcPct val="90000"/>
            </a:lnSpc>
            <a:spcBef>
              <a:spcPct val="0"/>
            </a:spcBef>
            <a:spcAft>
              <a:spcPct val="35000"/>
            </a:spcAft>
            <a:buNone/>
          </a:pPr>
          <a:r>
            <a:rPr lang="en-US" sz="2000" kern="1200" dirty="0" smtClean="0">
              <a:latin typeface="Tenorite" pitchFamily="2" charset="0"/>
            </a:rPr>
            <a:t>Evaluation</a:t>
          </a:r>
          <a:endParaRPr lang="en-US" sz="2000" kern="1200" dirty="0">
            <a:latin typeface="Tenorite" pitchFamily="2" charset="0"/>
          </a:endParaRPr>
        </a:p>
        <a:p>
          <a:pPr marL="0" lvl="1" indent="-114300" algn="ctr" defTabSz="622300" rtl="0">
            <a:lnSpc>
              <a:spcPct val="90000"/>
            </a:lnSpc>
            <a:spcBef>
              <a:spcPct val="0"/>
            </a:spcBef>
            <a:spcAft>
              <a:spcPct val="15000"/>
            </a:spcAft>
            <a:buChar char="•"/>
          </a:pPr>
          <a:r>
            <a:rPr lang="en-US" sz="1400" kern="1200" dirty="0" smtClean="0">
              <a:latin typeface="Tenorite" pitchFamily="2" charset="0"/>
            </a:rPr>
            <a:t>Module </a:t>
          </a:r>
          <a:endParaRPr lang="en-US" sz="1400" kern="1200" dirty="0">
            <a:latin typeface="Tenorite" pitchFamily="2" charset="0"/>
          </a:endParaRPr>
        </a:p>
        <a:p>
          <a:pPr marL="0" lvl="1" indent="-114300" algn="ctr" defTabSz="622300" rtl="0">
            <a:lnSpc>
              <a:spcPct val="90000"/>
            </a:lnSpc>
            <a:spcBef>
              <a:spcPct val="0"/>
            </a:spcBef>
            <a:spcAft>
              <a:spcPct val="15000"/>
            </a:spcAft>
            <a:buChar char="•"/>
          </a:pPr>
          <a:r>
            <a:rPr lang="en-US" sz="1400" kern="1200" dirty="0" smtClean="0">
              <a:latin typeface="Tenorite" pitchFamily="2" charset="0"/>
            </a:rPr>
            <a:t>Training</a:t>
          </a:r>
          <a:endParaRPr lang="en-US" sz="1400" kern="1200" dirty="0">
            <a:latin typeface="Tenorite" pitchFamily="2" charset="0"/>
          </a:endParaRPr>
        </a:p>
      </dsp:txBody>
      <dsp:txXfrm>
        <a:off x="5847689" y="1576348"/>
        <a:ext cx="1892456" cy="1576348"/>
      </dsp:txXfrm>
    </dsp:sp>
    <dsp:sp modelId="{FDF2BC93-305C-D94B-A6C2-ED9CE7F40C2F}">
      <dsp:nvSpPr>
        <dsp:cNvPr id="0" name=""/>
        <dsp:cNvSpPr/>
      </dsp:nvSpPr>
      <dsp:spPr>
        <a:xfrm>
          <a:off x="6379844" y="478533"/>
          <a:ext cx="828146" cy="828146"/>
        </a:xfrm>
        <a:prstGeom prst="ellipse">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3C20AF0-FA1E-3C4A-AD07-551A27BE2B92}">
      <dsp:nvSpPr>
        <dsp:cNvPr id="0" name=""/>
        <dsp:cNvSpPr/>
      </dsp:nvSpPr>
      <dsp:spPr>
        <a:xfrm>
          <a:off x="7796918" y="0"/>
          <a:ext cx="1892456" cy="3940870"/>
        </a:xfrm>
        <a:prstGeom prst="rect">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1">
          <a:noAutofit/>
        </a:bodyPr>
        <a:lstStyle/>
        <a:p>
          <a:pPr marL="0" lvl="0" algn="ctr" defTabSz="889000">
            <a:lnSpc>
              <a:spcPct val="90000"/>
            </a:lnSpc>
            <a:spcBef>
              <a:spcPct val="0"/>
            </a:spcBef>
            <a:spcAft>
              <a:spcPct val="35000"/>
            </a:spcAft>
          </a:pPr>
          <a:r>
            <a:rPr lang="en-US" sz="2000" kern="1200" dirty="0" smtClean="0">
              <a:latin typeface="Tenorite" pitchFamily="2" charset="0"/>
            </a:rPr>
            <a:t>Reporting the Results</a:t>
          </a:r>
          <a:endParaRPr lang="en-US" sz="2000" kern="1200" dirty="0">
            <a:latin typeface="Tenorite" pitchFamily="2" charset="0"/>
          </a:endParaRPr>
        </a:p>
        <a:p>
          <a:pPr marL="0" lvl="1" indent="-114300" algn="ctr" defTabSz="622300" rtl="0">
            <a:lnSpc>
              <a:spcPct val="90000"/>
            </a:lnSpc>
            <a:spcBef>
              <a:spcPct val="0"/>
            </a:spcBef>
            <a:spcAft>
              <a:spcPct val="15000"/>
            </a:spcAft>
            <a:buChar char="•"/>
          </a:pPr>
          <a:endParaRPr lang="en-US" sz="1400" kern="1200" dirty="0">
            <a:latin typeface="Tenorite" pitchFamily="2" charset="0"/>
          </a:endParaRPr>
        </a:p>
      </dsp:txBody>
      <dsp:txXfrm>
        <a:off x="7796918" y="1576348"/>
        <a:ext cx="1892456" cy="1576348"/>
      </dsp:txXfrm>
    </dsp:sp>
    <dsp:sp modelId="{916140F0-4F43-9F45-8310-FCCA12DDE514}">
      <dsp:nvSpPr>
        <dsp:cNvPr id="0" name=""/>
        <dsp:cNvSpPr/>
      </dsp:nvSpPr>
      <dsp:spPr>
        <a:xfrm>
          <a:off x="8329073" y="478533"/>
          <a:ext cx="828146" cy="828146"/>
        </a:xfrm>
        <a:prstGeom prst="ellipse">
          <a:avLst/>
        </a:prstGeom>
        <a:solidFill>
          <a:schemeClr val="accent1">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107607C-A87A-3347-81F6-106C527DBD58}">
      <dsp:nvSpPr>
        <dsp:cNvPr id="0" name=""/>
        <dsp:cNvSpPr/>
      </dsp:nvSpPr>
      <dsp:spPr>
        <a:xfrm>
          <a:off x="400054" y="3040375"/>
          <a:ext cx="8914225" cy="591130"/>
        </a:xfrm>
        <a:prstGeom prst="leftRightArrow">
          <a:avLst/>
        </a:prstGeom>
        <a:solidFill>
          <a:schemeClr val="accent2">
            <a:tint val="40000"/>
            <a:hueOff val="0"/>
            <a:satOff val="0"/>
            <a:lumOff val="0"/>
            <a:alpha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ACCBB-6709-4071-B389-3BB226B3A586}">
      <dsp:nvSpPr>
        <dsp:cNvPr id="0" name=""/>
        <dsp:cNvSpPr/>
      </dsp:nvSpPr>
      <dsp:spPr>
        <a:xfrm>
          <a:off x="0" y="2181504"/>
          <a:ext cx="9779182" cy="0"/>
        </a:xfrm>
        <a:prstGeom prst="line">
          <a:avLst/>
        </a:prstGeom>
        <a:solidFill>
          <a:schemeClr val="lt1">
            <a:alpha val="90000"/>
            <a:hueOff val="0"/>
            <a:satOff val="0"/>
            <a:lumOff val="0"/>
            <a:alphaOff val="0"/>
          </a:schemeClr>
        </a:solidFill>
        <a:ln w="19050" cap="flat" cmpd="sng" algn="ctr">
          <a:solidFill>
            <a:schemeClr val="accent2">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ED6E8D6-BD44-4400-BC14-1BC75CB979A3}">
      <dsp:nvSpPr>
        <dsp:cNvPr id="0" name=""/>
        <dsp:cNvSpPr/>
      </dsp:nvSpPr>
      <dsp:spPr>
        <a:xfrm rot="8100000">
          <a:off x="69819" y="502751"/>
          <a:ext cx="320851" cy="320851"/>
        </a:xfrm>
        <a:prstGeom prst="teardrop">
          <a:avLst>
            <a:gd name="adj" fmla="val 115000"/>
          </a:avLst>
        </a:prstGeom>
        <a:solidFill>
          <a:schemeClr val="accent2"/>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7FC7CF-F58D-48D5-8BCC-38D6EE87890B}">
      <dsp:nvSpPr>
        <dsp:cNvPr id="0" name=""/>
        <dsp:cNvSpPr/>
      </dsp:nvSpPr>
      <dsp:spPr>
        <a:xfrm>
          <a:off x="105463" y="538395"/>
          <a:ext cx="249564" cy="249564"/>
        </a:xfrm>
        <a:prstGeom prst="ellipse">
          <a:avLst/>
        </a:prstGeom>
        <a:solidFill>
          <a:schemeClr val="accent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2143A46-815A-49BF-9455-C0385022444F}">
      <dsp:nvSpPr>
        <dsp:cNvPr id="0" name=""/>
        <dsp:cNvSpPr/>
      </dsp:nvSpPr>
      <dsp:spPr>
        <a:xfrm>
          <a:off x="655770" y="890053"/>
          <a:ext cx="2321488" cy="129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lvl="0" algn="l" defTabSz="622300">
            <a:lnSpc>
              <a:spcPct val="90000"/>
            </a:lnSpc>
            <a:spcBef>
              <a:spcPct val="0"/>
            </a:spcBef>
            <a:spcAft>
              <a:spcPct val="35000"/>
            </a:spcAft>
          </a:pPr>
          <a:r>
            <a:rPr lang="en-US" sz="1400" b="0" kern="1200" dirty="0" smtClean="0">
              <a:solidFill>
                <a:schemeClr val="bg1"/>
              </a:solidFill>
              <a:latin typeface="Tenorite" pitchFamily="2" charset="0"/>
            </a:rPr>
            <a:t>Starting the piloting</a:t>
          </a:r>
          <a:endParaRPr lang="en-US" sz="1400" b="0" kern="1200" dirty="0">
            <a:solidFill>
              <a:schemeClr val="bg1"/>
            </a:solidFill>
            <a:latin typeface="Tenorite" pitchFamily="2" charset="0"/>
          </a:endParaRPr>
        </a:p>
      </dsp:txBody>
      <dsp:txXfrm>
        <a:off x="655770" y="890053"/>
        <a:ext cx="2321488" cy="1291450"/>
      </dsp:txXfrm>
    </dsp:sp>
    <dsp:sp modelId="{8E3FB235-DF38-476B-9A0E-B1E583D50944}">
      <dsp:nvSpPr>
        <dsp:cNvPr id="0" name=""/>
        <dsp:cNvSpPr/>
      </dsp:nvSpPr>
      <dsp:spPr>
        <a:xfrm>
          <a:off x="655770" y="436300"/>
          <a:ext cx="2321488" cy="45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lvl="0" algn="l" defTabSz="800100">
            <a:lnSpc>
              <a:spcPct val="90000"/>
            </a:lnSpc>
            <a:spcBef>
              <a:spcPct val="0"/>
            </a:spcBef>
            <a:spcAft>
              <a:spcPct val="35000"/>
            </a:spcAft>
            <a:defRPr b="1"/>
          </a:pPr>
          <a:r>
            <a:rPr lang="en-US" sz="1800" b="1" kern="1200" dirty="0" smtClean="0">
              <a:solidFill>
                <a:schemeClr val="bg1"/>
              </a:solidFill>
              <a:latin typeface="Tenorite" pitchFamily="2" charset="0"/>
            </a:rPr>
            <a:t>March, 20</a:t>
          </a:r>
          <a:endParaRPr lang="en-US" sz="1800" b="1" kern="1200" dirty="0">
            <a:solidFill>
              <a:schemeClr val="bg1"/>
            </a:solidFill>
            <a:latin typeface="Tenorite" pitchFamily="2" charset="0"/>
          </a:endParaRPr>
        </a:p>
      </dsp:txBody>
      <dsp:txXfrm>
        <a:off x="655770" y="436300"/>
        <a:ext cx="2321488" cy="453752"/>
      </dsp:txXfrm>
    </dsp:sp>
    <dsp:sp modelId="{9AA05CE5-209F-4AD9-BE2C-2A69F76DA8F4}">
      <dsp:nvSpPr>
        <dsp:cNvPr id="0" name=""/>
        <dsp:cNvSpPr/>
      </dsp:nvSpPr>
      <dsp:spPr>
        <a:xfrm>
          <a:off x="230245" y="890053"/>
          <a:ext cx="0" cy="1291450"/>
        </a:xfrm>
        <a:prstGeom prst="line">
          <a:avLst/>
        </a:prstGeom>
        <a:noFill/>
        <a:ln w="127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B6C94ECD-6415-4250-B4AD-F67BF5BECFB8}">
      <dsp:nvSpPr>
        <dsp:cNvPr id="0" name=""/>
        <dsp:cNvSpPr/>
      </dsp:nvSpPr>
      <dsp:spPr>
        <a:xfrm>
          <a:off x="189408" y="2140666"/>
          <a:ext cx="81675" cy="81675"/>
        </a:xfrm>
        <a:prstGeom prst="ellipse">
          <a:avLst/>
        </a:prstGeom>
        <a:solidFill>
          <a:schemeClr val="accent2">
            <a:shade val="90000"/>
            <a:hueOff val="0"/>
            <a:satOff val="0"/>
            <a:lumOff val="0"/>
            <a:alphaOff val="0"/>
          </a:schemeClr>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8CAA11-0A87-4861-8B4E-913B1EAD1334}">
      <dsp:nvSpPr>
        <dsp:cNvPr id="0" name=""/>
        <dsp:cNvSpPr/>
      </dsp:nvSpPr>
      <dsp:spPr>
        <a:xfrm rot="18900000">
          <a:off x="1707641" y="3539404"/>
          <a:ext cx="320851" cy="320851"/>
        </a:xfrm>
        <a:prstGeom prst="teardrop">
          <a:avLst>
            <a:gd name="adj" fmla="val 115000"/>
          </a:avLst>
        </a:prstGeom>
        <a:solidFill>
          <a:schemeClr val="accent2"/>
        </a:solidFill>
        <a:ln w="12700" cap="flat" cmpd="sng" algn="ctr">
          <a:solidFill>
            <a:schemeClr val="accent2">
              <a:alpha val="90000"/>
              <a:hueOff val="0"/>
              <a:satOff val="0"/>
              <a:lumOff val="0"/>
              <a:alphaOff val="-1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A1A837-F261-404B-A808-B2F4154CE8A2}">
      <dsp:nvSpPr>
        <dsp:cNvPr id="0" name=""/>
        <dsp:cNvSpPr/>
      </dsp:nvSpPr>
      <dsp:spPr>
        <a:xfrm>
          <a:off x="1743285" y="3575048"/>
          <a:ext cx="249564" cy="249564"/>
        </a:xfrm>
        <a:prstGeom prst="ellipse">
          <a:avLst/>
        </a:prstGeom>
        <a:solidFill>
          <a:schemeClr val="accent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5F3F650-2E42-488A-AD4F-C4BD47D19A84}">
      <dsp:nvSpPr>
        <dsp:cNvPr id="0" name=""/>
        <dsp:cNvSpPr/>
      </dsp:nvSpPr>
      <dsp:spPr>
        <a:xfrm>
          <a:off x="2292766" y="2181504"/>
          <a:ext cx="2311834" cy="129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lvl="0" algn="l" defTabSz="622300">
            <a:lnSpc>
              <a:spcPct val="90000"/>
            </a:lnSpc>
            <a:spcBef>
              <a:spcPct val="0"/>
            </a:spcBef>
            <a:spcAft>
              <a:spcPct val="35000"/>
            </a:spcAft>
          </a:pPr>
          <a:r>
            <a:rPr lang="en-US" sz="1400" b="0" kern="1200" dirty="0" smtClean="0">
              <a:solidFill>
                <a:schemeClr val="bg1"/>
              </a:solidFill>
              <a:latin typeface="Tenorite" pitchFamily="2" charset="0"/>
            </a:rPr>
            <a:t>End of Piloting</a:t>
          </a:r>
          <a:endParaRPr lang="en-US" sz="1400" b="0" kern="1200" dirty="0">
            <a:solidFill>
              <a:schemeClr val="bg1"/>
            </a:solidFill>
            <a:latin typeface="Tenorite" pitchFamily="2" charset="0"/>
          </a:endParaRPr>
        </a:p>
      </dsp:txBody>
      <dsp:txXfrm>
        <a:off x="2292766" y="2181504"/>
        <a:ext cx="2311834" cy="1291450"/>
      </dsp:txXfrm>
    </dsp:sp>
    <dsp:sp modelId="{223C5207-4FA2-4A6C-8F43-20BD55767C99}">
      <dsp:nvSpPr>
        <dsp:cNvPr id="0" name=""/>
        <dsp:cNvSpPr/>
      </dsp:nvSpPr>
      <dsp:spPr>
        <a:xfrm>
          <a:off x="2292766" y="3472954"/>
          <a:ext cx="2311834" cy="45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lvl="0" algn="l" defTabSz="800100">
            <a:lnSpc>
              <a:spcPct val="90000"/>
            </a:lnSpc>
            <a:spcBef>
              <a:spcPct val="0"/>
            </a:spcBef>
            <a:spcAft>
              <a:spcPct val="35000"/>
            </a:spcAft>
            <a:defRPr b="1"/>
          </a:pPr>
          <a:r>
            <a:rPr lang="en-US" sz="1800" b="1" kern="1200" dirty="0" smtClean="0">
              <a:solidFill>
                <a:schemeClr val="bg1"/>
              </a:solidFill>
              <a:latin typeface="Tenorite" pitchFamily="2" charset="0"/>
            </a:rPr>
            <a:t>April, 30</a:t>
          </a:r>
          <a:endParaRPr lang="en-US" sz="1800" b="1" kern="1200" dirty="0">
            <a:solidFill>
              <a:schemeClr val="bg1"/>
            </a:solidFill>
            <a:latin typeface="Tenorite" pitchFamily="2" charset="0"/>
          </a:endParaRPr>
        </a:p>
      </dsp:txBody>
      <dsp:txXfrm>
        <a:off x="2292766" y="3472954"/>
        <a:ext cx="2311834" cy="453752"/>
      </dsp:txXfrm>
    </dsp:sp>
    <dsp:sp modelId="{4FE5EB5D-4CEF-4D0D-9394-0534E61844BE}">
      <dsp:nvSpPr>
        <dsp:cNvPr id="0" name=""/>
        <dsp:cNvSpPr/>
      </dsp:nvSpPr>
      <dsp:spPr>
        <a:xfrm>
          <a:off x="1868067" y="2181504"/>
          <a:ext cx="0" cy="1291450"/>
        </a:xfrm>
        <a:prstGeom prst="line">
          <a:avLst/>
        </a:prstGeom>
        <a:noFill/>
        <a:ln w="127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714429FF-AAA3-4358-8C5F-1A7F29AA2B7B}">
      <dsp:nvSpPr>
        <dsp:cNvPr id="0" name=""/>
        <dsp:cNvSpPr/>
      </dsp:nvSpPr>
      <dsp:spPr>
        <a:xfrm>
          <a:off x="1826286" y="2140666"/>
          <a:ext cx="81675" cy="81675"/>
        </a:xfrm>
        <a:prstGeom prst="ellipse">
          <a:avLst/>
        </a:prstGeom>
        <a:solidFill>
          <a:schemeClr val="accent2"/>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C82E90-F103-439C-8371-CFFB0927B9DE}">
      <dsp:nvSpPr>
        <dsp:cNvPr id="0" name=""/>
        <dsp:cNvSpPr/>
      </dsp:nvSpPr>
      <dsp:spPr>
        <a:xfrm rot="8100000">
          <a:off x="3331841" y="502751"/>
          <a:ext cx="320851" cy="320851"/>
        </a:xfrm>
        <a:prstGeom prst="teardrop">
          <a:avLst>
            <a:gd name="adj" fmla="val 115000"/>
          </a:avLst>
        </a:prstGeom>
        <a:solidFill>
          <a:schemeClr val="accent2"/>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519322-C1DD-47AE-92C0-13575134BC76}">
      <dsp:nvSpPr>
        <dsp:cNvPr id="0" name=""/>
        <dsp:cNvSpPr/>
      </dsp:nvSpPr>
      <dsp:spPr>
        <a:xfrm>
          <a:off x="3367485" y="538395"/>
          <a:ext cx="249564" cy="249564"/>
        </a:xfrm>
        <a:prstGeom prst="ellipse">
          <a:avLst/>
        </a:prstGeom>
        <a:solidFill>
          <a:schemeClr val="accent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6DDA0FE-83E2-423C-9F13-58A61EB68487}">
      <dsp:nvSpPr>
        <dsp:cNvPr id="0" name=""/>
        <dsp:cNvSpPr/>
      </dsp:nvSpPr>
      <dsp:spPr>
        <a:xfrm>
          <a:off x="3916965" y="890053"/>
          <a:ext cx="2311834" cy="129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lvl="0" algn="l" defTabSz="622300">
            <a:lnSpc>
              <a:spcPct val="90000"/>
            </a:lnSpc>
            <a:spcBef>
              <a:spcPct val="0"/>
            </a:spcBef>
            <a:spcAft>
              <a:spcPct val="35000"/>
            </a:spcAft>
          </a:pPr>
          <a:r>
            <a:rPr lang="en-US" sz="1400" b="0" kern="1200" dirty="0" smtClean="0">
              <a:solidFill>
                <a:schemeClr val="bg1"/>
              </a:solidFill>
              <a:latin typeface="Tenorite" pitchFamily="2" charset="0"/>
            </a:rPr>
            <a:t>Evaluation</a:t>
          </a:r>
          <a:endParaRPr lang="en-US" sz="1400" b="0" kern="1200" dirty="0">
            <a:solidFill>
              <a:schemeClr val="bg1"/>
            </a:solidFill>
            <a:latin typeface="Tenorite" pitchFamily="2" charset="0"/>
          </a:endParaRPr>
        </a:p>
      </dsp:txBody>
      <dsp:txXfrm>
        <a:off x="3916965" y="890053"/>
        <a:ext cx="2311834" cy="1291450"/>
      </dsp:txXfrm>
    </dsp:sp>
    <dsp:sp modelId="{2D6C7916-1130-46A8-833B-A6278CBD2192}">
      <dsp:nvSpPr>
        <dsp:cNvPr id="0" name=""/>
        <dsp:cNvSpPr/>
      </dsp:nvSpPr>
      <dsp:spPr>
        <a:xfrm>
          <a:off x="3916965" y="436300"/>
          <a:ext cx="2311834" cy="45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lvl="0" algn="l" defTabSz="800100">
            <a:lnSpc>
              <a:spcPct val="90000"/>
            </a:lnSpc>
            <a:spcBef>
              <a:spcPct val="0"/>
            </a:spcBef>
            <a:spcAft>
              <a:spcPct val="35000"/>
            </a:spcAft>
            <a:defRPr b="1"/>
          </a:pPr>
          <a:r>
            <a:rPr lang="en-US" sz="1800" b="1" kern="1200" dirty="0" smtClean="0">
              <a:solidFill>
                <a:schemeClr val="bg1"/>
              </a:solidFill>
              <a:latin typeface="Tenorite" pitchFamily="2" charset="0"/>
            </a:rPr>
            <a:t>May,30</a:t>
          </a:r>
          <a:endParaRPr lang="en-US" sz="1800" b="1" kern="1200" dirty="0">
            <a:solidFill>
              <a:schemeClr val="bg1"/>
            </a:solidFill>
            <a:latin typeface="Tenorite" pitchFamily="2" charset="0"/>
          </a:endParaRPr>
        </a:p>
      </dsp:txBody>
      <dsp:txXfrm>
        <a:off x="3916965" y="436300"/>
        <a:ext cx="2311834" cy="453752"/>
      </dsp:txXfrm>
    </dsp:sp>
    <dsp:sp modelId="{4D953791-5C2F-4A75-A8F4-6ED7EAB5E015}">
      <dsp:nvSpPr>
        <dsp:cNvPr id="0" name=""/>
        <dsp:cNvSpPr/>
      </dsp:nvSpPr>
      <dsp:spPr>
        <a:xfrm>
          <a:off x="3492267" y="890053"/>
          <a:ext cx="0" cy="1291450"/>
        </a:xfrm>
        <a:prstGeom prst="line">
          <a:avLst/>
        </a:prstGeom>
        <a:noFill/>
        <a:ln w="127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152AD014-AFD0-4700-A468-4D562874339A}">
      <dsp:nvSpPr>
        <dsp:cNvPr id="0" name=""/>
        <dsp:cNvSpPr/>
      </dsp:nvSpPr>
      <dsp:spPr>
        <a:xfrm>
          <a:off x="3450486" y="2140666"/>
          <a:ext cx="81675" cy="81675"/>
        </a:xfrm>
        <a:prstGeom prst="ellipse">
          <a:avLst/>
        </a:prstGeom>
        <a:solidFill>
          <a:schemeClr val="accent2"/>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331DD9-74CF-4A3A-86BA-F4B9DBEAB944}">
      <dsp:nvSpPr>
        <dsp:cNvPr id="0" name=""/>
        <dsp:cNvSpPr/>
      </dsp:nvSpPr>
      <dsp:spPr>
        <a:xfrm rot="18900000">
          <a:off x="4956041" y="3539404"/>
          <a:ext cx="320851" cy="320851"/>
        </a:xfrm>
        <a:prstGeom prst="teardrop">
          <a:avLst>
            <a:gd name="adj" fmla="val 115000"/>
          </a:avLst>
        </a:prstGeom>
        <a:solidFill>
          <a:schemeClr val="accent2"/>
        </a:solidFill>
        <a:ln w="12700" cap="flat" cmpd="sng" algn="ctr">
          <a:solidFill>
            <a:schemeClr val="accent2">
              <a:alpha val="90000"/>
              <a:hueOff val="0"/>
              <a:satOff val="0"/>
              <a:lumOff val="0"/>
              <a:alphaOff val="-3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5AAB83-BD07-4B9E-9A3B-858C0B126F9C}">
      <dsp:nvSpPr>
        <dsp:cNvPr id="0" name=""/>
        <dsp:cNvSpPr/>
      </dsp:nvSpPr>
      <dsp:spPr>
        <a:xfrm>
          <a:off x="4991685" y="3575048"/>
          <a:ext cx="249564" cy="249564"/>
        </a:xfrm>
        <a:prstGeom prst="ellipse">
          <a:avLst/>
        </a:prstGeom>
        <a:solidFill>
          <a:schemeClr val="accent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8CB2D5A-F46A-4E0E-9575-15F31D04AAC6}">
      <dsp:nvSpPr>
        <dsp:cNvPr id="0" name=""/>
        <dsp:cNvSpPr/>
      </dsp:nvSpPr>
      <dsp:spPr>
        <a:xfrm>
          <a:off x="5541165" y="2181504"/>
          <a:ext cx="2311834" cy="129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lvl="0" algn="l" defTabSz="622300">
            <a:lnSpc>
              <a:spcPct val="90000"/>
            </a:lnSpc>
            <a:spcBef>
              <a:spcPct val="0"/>
            </a:spcBef>
            <a:spcAft>
              <a:spcPct val="35000"/>
            </a:spcAft>
          </a:pPr>
          <a:r>
            <a:rPr lang="en-US" sz="1400" b="0" kern="1200" dirty="0" smtClean="0">
              <a:solidFill>
                <a:schemeClr val="bg1"/>
              </a:solidFill>
              <a:latin typeface="Tenorite" pitchFamily="2" charset="0"/>
            </a:rPr>
            <a:t>Conference, TPM in İzmir</a:t>
          </a:r>
          <a:endParaRPr lang="en-US" sz="1400" b="0" kern="1200" dirty="0">
            <a:solidFill>
              <a:schemeClr val="bg1"/>
            </a:solidFill>
            <a:latin typeface="Tenorite" pitchFamily="2" charset="0"/>
          </a:endParaRPr>
        </a:p>
      </dsp:txBody>
      <dsp:txXfrm>
        <a:off x="5541165" y="2181504"/>
        <a:ext cx="2311834" cy="1291450"/>
      </dsp:txXfrm>
    </dsp:sp>
    <dsp:sp modelId="{7C1E6B4A-59F7-4018-A403-E1CCAEE78BA1}">
      <dsp:nvSpPr>
        <dsp:cNvPr id="0" name=""/>
        <dsp:cNvSpPr/>
      </dsp:nvSpPr>
      <dsp:spPr>
        <a:xfrm>
          <a:off x="5541165" y="3472954"/>
          <a:ext cx="2311834" cy="45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lvl="0" algn="l" defTabSz="800100">
            <a:lnSpc>
              <a:spcPct val="90000"/>
            </a:lnSpc>
            <a:spcBef>
              <a:spcPct val="0"/>
            </a:spcBef>
            <a:spcAft>
              <a:spcPct val="35000"/>
            </a:spcAft>
            <a:defRPr b="1"/>
          </a:pPr>
          <a:r>
            <a:rPr lang="en-US" sz="1800" b="1" kern="1200" dirty="0" smtClean="0">
              <a:solidFill>
                <a:schemeClr val="bg1"/>
              </a:solidFill>
              <a:latin typeface="Tenorite" pitchFamily="2" charset="0"/>
            </a:rPr>
            <a:t>June, 14-16</a:t>
          </a:r>
          <a:endParaRPr lang="en-US" sz="1800" b="1" kern="1200" dirty="0">
            <a:solidFill>
              <a:schemeClr val="bg1"/>
            </a:solidFill>
            <a:latin typeface="Tenorite" pitchFamily="2" charset="0"/>
          </a:endParaRPr>
        </a:p>
      </dsp:txBody>
      <dsp:txXfrm>
        <a:off x="5541165" y="3472954"/>
        <a:ext cx="2311834" cy="453752"/>
      </dsp:txXfrm>
    </dsp:sp>
    <dsp:sp modelId="{A03C5372-D306-43AC-B406-6F8183849431}">
      <dsp:nvSpPr>
        <dsp:cNvPr id="0" name=""/>
        <dsp:cNvSpPr/>
      </dsp:nvSpPr>
      <dsp:spPr>
        <a:xfrm>
          <a:off x="5116467" y="2181504"/>
          <a:ext cx="0" cy="1291450"/>
        </a:xfrm>
        <a:prstGeom prst="line">
          <a:avLst/>
        </a:prstGeom>
        <a:noFill/>
        <a:ln w="127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14282312-87CB-41BB-A02D-C594BBEF33C7}">
      <dsp:nvSpPr>
        <dsp:cNvPr id="0" name=""/>
        <dsp:cNvSpPr/>
      </dsp:nvSpPr>
      <dsp:spPr>
        <a:xfrm>
          <a:off x="5074686" y="2140666"/>
          <a:ext cx="81675" cy="81675"/>
        </a:xfrm>
        <a:prstGeom prst="ellipse">
          <a:avLst/>
        </a:prstGeom>
        <a:solidFill>
          <a:schemeClr val="accent2"/>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5439AF-6893-479D-8B57-31FBC13C553F}">
      <dsp:nvSpPr>
        <dsp:cNvPr id="0" name=""/>
        <dsp:cNvSpPr/>
      </dsp:nvSpPr>
      <dsp:spPr>
        <a:xfrm rot="8100000">
          <a:off x="6580241" y="502751"/>
          <a:ext cx="320851" cy="320851"/>
        </a:xfrm>
        <a:prstGeom prst="teardrop">
          <a:avLst>
            <a:gd name="adj" fmla="val 115000"/>
          </a:avLst>
        </a:prstGeom>
        <a:solidFill>
          <a:schemeClr val="accent2"/>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2B1C16-7FF0-4DBE-B32E-E43FEB1E2EAC}">
      <dsp:nvSpPr>
        <dsp:cNvPr id="0" name=""/>
        <dsp:cNvSpPr/>
      </dsp:nvSpPr>
      <dsp:spPr>
        <a:xfrm>
          <a:off x="6615885" y="538395"/>
          <a:ext cx="249564" cy="249564"/>
        </a:xfrm>
        <a:prstGeom prst="ellipse">
          <a:avLst/>
        </a:prstGeom>
        <a:solidFill>
          <a:schemeClr val="accent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B55AA6D-649D-4145-93EB-08B866A4D4E5}">
      <dsp:nvSpPr>
        <dsp:cNvPr id="0" name=""/>
        <dsp:cNvSpPr/>
      </dsp:nvSpPr>
      <dsp:spPr>
        <a:xfrm>
          <a:off x="7165365" y="890053"/>
          <a:ext cx="2311834" cy="129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lvl="0" algn="l" defTabSz="622300">
            <a:lnSpc>
              <a:spcPct val="90000"/>
            </a:lnSpc>
            <a:spcBef>
              <a:spcPct val="0"/>
            </a:spcBef>
            <a:spcAft>
              <a:spcPct val="35000"/>
            </a:spcAft>
          </a:pPr>
          <a:r>
            <a:rPr lang="en-US" sz="1400" b="0" kern="1200" dirty="0" smtClean="0">
              <a:solidFill>
                <a:schemeClr val="bg1"/>
              </a:solidFill>
              <a:latin typeface="Tenorite" pitchFamily="2" charset="0"/>
            </a:rPr>
            <a:t>End of Project</a:t>
          </a:r>
          <a:endParaRPr lang="en-US" sz="1400" b="1" kern="1200" dirty="0">
            <a:solidFill>
              <a:schemeClr val="bg1"/>
            </a:solidFill>
            <a:latin typeface="Tenorite" pitchFamily="2" charset="0"/>
          </a:endParaRPr>
        </a:p>
      </dsp:txBody>
      <dsp:txXfrm>
        <a:off x="7165365" y="890053"/>
        <a:ext cx="2311834" cy="1291450"/>
      </dsp:txXfrm>
    </dsp:sp>
    <dsp:sp modelId="{3FA5D5AE-9CAE-4D19-9765-BCEE62095312}">
      <dsp:nvSpPr>
        <dsp:cNvPr id="0" name=""/>
        <dsp:cNvSpPr/>
      </dsp:nvSpPr>
      <dsp:spPr>
        <a:xfrm>
          <a:off x="7165365" y="436300"/>
          <a:ext cx="2311834" cy="453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4300" bIns="0" numCol="1" spcCol="1270" anchor="ctr" anchorCtr="0">
          <a:noAutofit/>
        </a:bodyPr>
        <a:lstStyle/>
        <a:p>
          <a:pPr lvl="0" algn="l" defTabSz="800100">
            <a:lnSpc>
              <a:spcPct val="90000"/>
            </a:lnSpc>
            <a:spcBef>
              <a:spcPct val="0"/>
            </a:spcBef>
            <a:spcAft>
              <a:spcPct val="35000"/>
            </a:spcAft>
            <a:defRPr b="1"/>
          </a:pPr>
          <a:r>
            <a:rPr lang="en-US" sz="1800" b="1" kern="1200" dirty="0" smtClean="0">
              <a:solidFill>
                <a:schemeClr val="bg1"/>
              </a:solidFill>
              <a:latin typeface="Tenorite" pitchFamily="2" charset="0"/>
            </a:rPr>
            <a:t>August, 30</a:t>
          </a:r>
          <a:endParaRPr lang="en-US" sz="1800" b="1" kern="1200" dirty="0">
            <a:solidFill>
              <a:schemeClr val="bg1"/>
            </a:solidFill>
            <a:latin typeface="Tenorite" pitchFamily="2" charset="0"/>
          </a:endParaRPr>
        </a:p>
      </dsp:txBody>
      <dsp:txXfrm>
        <a:off x="7165365" y="436300"/>
        <a:ext cx="2311834" cy="453752"/>
      </dsp:txXfrm>
    </dsp:sp>
    <dsp:sp modelId="{FE6CA7EB-68EC-4E76-9051-08C4CF370101}">
      <dsp:nvSpPr>
        <dsp:cNvPr id="0" name=""/>
        <dsp:cNvSpPr/>
      </dsp:nvSpPr>
      <dsp:spPr>
        <a:xfrm>
          <a:off x="6740667" y="890053"/>
          <a:ext cx="0" cy="1291450"/>
        </a:xfrm>
        <a:prstGeom prst="line">
          <a:avLst/>
        </a:prstGeom>
        <a:noFill/>
        <a:ln w="127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58B7B786-A0AD-4662-8D54-C5C572D2C32C}">
      <dsp:nvSpPr>
        <dsp:cNvPr id="0" name=""/>
        <dsp:cNvSpPr/>
      </dsp:nvSpPr>
      <dsp:spPr>
        <a:xfrm>
          <a:off x="6698885" y="2140666"/>
          <a:ext cx="81675" cy="81675"/>
        </a:xfrm>
        <a:prstGeom prst="ellipse">
          <a:avLst/>
        </a:prstGeom>
        <a:solidFill>
          <a:schemeClr val="accent2"/>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xmlns="">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xmlns="">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xmlns="">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xmlns="">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xmlns="">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xmlns="">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3/15/23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smtClean="0"/>
              <a:t>Click to edit Master title style</a:t>
            </a:r>
            <a:endParaRPr lang="en-US" dirty="0"/>
          </a:p>
        </p:txBody>
      </p:sp>
      <p:sp>
        <p:nvSpPr>
          <p:cNvPr id="3" name="Subtitle 2">
            <a:extLst>
              <a:ext uri="{FF2B5EF4-FFF2-40B4-BE49-F238E27FC236}">
                <a16:creationId xmlns=""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Rectangle 3">
            <a:extLst>
              <a:ext uri="{FF2B5EF4-FFF2-40B4-BE49-F238E27FC236}">
                <a16:creationId xmlns=""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smtClean="0"/>
              <a:t>Click to edit Master title style</a:t>
            </a:r>
            <a:endParaRPr lang="en-US" dirty="0"/>
          </a:p>
        </p:txBody>
      </p:sp>
      <p:sp>
        <p:nvSpPr>
          <p:cNvPr id="3" name="Content Placeholder 2">
            <a:extLst>
              <a:ext uri="{FF2B5EF4-FFF2-40B4-BE49-F238E27FC236}">
                <a16:creationId xmlns=""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a:extLst>
              <a:ext uri="{FF2B5EF4-FFF2-40B4-BE49-F238E27FC236}">
                <a16:creationId xmlns=""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5F02DCD1-2C6B-F948-9F72-3BB0CF3D512E}" type="datetime1">
              <a:rPr lang="en-US" smtClean="0"/>
              <a:pPr/>
              <a:t>3/15/23</a:t>
            </a:fld>
            <a:endParaRPr lang="en-US" dirty="0"/>
          </a:p>
        </p:txBody>
      </p:sp>
      <p:sp>
        <p:nvSpPr>
          <p:cNvPr id="11" name="Footer Placeholder 4">
            <a:extLst>
              <a:ext uri="{FF2B5EF4-FFF2-40B4-BE49-F238E27FC236}">
                <a16:creationId xmlns=""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r>
              <a:rPr lang="en-US" dirty="0"/>
              <a:t>PRESENTATION TITLE</a:t>
            </a:r>
          </a:p>
        </p:txBody>
      </p:sp>
      <p:sp>
        <p:nvSpPr>
          <p:cNvPr id="12" name="Slide Number Placeholder 5">
            <a:extLst>
              <a:ext uri="{FF2B5EF4-FFF2-40B4-BE49-F238E27FC236}">
                <a16:creationId xmlns=""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5692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smtClean="0"/>
              <a:t>Click to edit Master title style</a:t>
            </a:r>
            <a:endParaRPr lang="en-US" dirty="0"/>
          </a:p>
        </p:txBody>
      </p:sp>
      <p:sp>
        <p:nvSpPr>
          <p:cNvPr id="3" name="Content Placeholder 2">
            <a:extLst>
              <a:ext uri="{FF2B5EF4-FFF2-40B4-BE49-F238E27FC236}">
                <a16:creationId xmlns=""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reeform 3">
            <a:extLst>
              <a:ext uri="{FF2B5EF4-FFF2-40B4-BE49-F238E27FC236}">
                <a16:creationId xmlns=""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C1583C39-01BF-7F43-854C-FBB4E9AB6B0C}" type="datetime1">
              <a:rPr lang="en-US" smtClean="0"/>
              <a:pPr/>
              <a:t>3/15/23</a:t>
            </a:fld>
            <a:endParaRPr lang="en-US" dirty="0"/>
          </a:p>
        </p:txBody>
      </p:sp>
      <p:sp>
        <p:nvSpPr>
          <p:cNvPr id="11" name="Footer Placeholder 4">
            <a:extLst>
              <a:ext uri="{FF2B5EF4-FFF2-40B4-BE49-F238E27FC236}">
                <a16:creationId xmlns=""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
        <p:nvSpPr>
          <p:cNvPr id="13" name="Content Placeholder 2">
            <a:extLst>
              <a:ext uri="{FF2B5EF4-FFF2-40B4-BE49-F238E27FC236}">
                <a16:creationId xmlns=""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a:extLst>
              <a:ext uri="{FF2B5EF4-FFF2-40B4-BE49-F238E27FC236}">
                <a16:creationId xmlns=""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2">
            <a:extLst>
              <a:ext uri="{FF2B5EF4-FFF2-40B4-BE49-F238E27FC236}">
                <a16:creationId xmlns=""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3191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smtClean="0"/>
              <a:t>Click to edit Master title style</a:t>
            </a:r>
            <a:endParaRPr lang="en-US" dirty="0"/>
          </a:p>
        </p:txBody>
      </p:sp>
      <p:sp>
        <p:nvSpPr>
          <p:cNvPr id="3" name="Content Placeholder 2">
            <a:extLst>
              <a:ext uri="{FF2B5EF4-FFF2-40B4-BE49-F238E27FC236}">
                <a16:creationId xmlns=""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reeform 3">
            <a:extLst>
              <a:ext uri="{FF2B5EF4-FFF2-40B4-BE49-F238E27FC236}">
                <a16:creationId xmlns=""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4B103E64-1627-9140-8127-1849FED275E1}" type="datetime1">
              <a:rPr lang="en-US" smtClean="0"/>
              <a:pPr/>
              <a:t>3/15/23</a:t>
            </a:fld>
            <a:endParaRPr lang="en-US" dirty="0"/>
          </a:p>
        </p:txBody>
      </p:sp>
      <p:sp>
        <p:nvSpPr>
          <p:cNvPr id="11" name="Footer Placeholder 4">
            <a:extLst>
              <a:ext uri="{FF2B5EF4-FFF2-40B4-BE49-F238E27FC236}">
                <a16:creationId xmlns=""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3" name="Content Placeholder 2">
            <a:extLst>
              <a:ext uri="{FF2B5EF4-FFF2-40B4-BE49-F238E27FC236}">
                <a16:creationId xmlns=""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a:extLst>
              <a:ext uri="{FF2B5EF4-FFF2-40B4-BE49-F238E27FC236}">
                <a16:creationId xmlns=""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2">
            <a:extLst>
              <a:ext uri="{FF2B5EF4-FFF2-40B4-BE49-F238E27FC236}">
                <a16:creationId xmlns=""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a:extLst>
              <a:ext uri="{FF2B5EF4-FFF2-40B4-BE49-F238E27FC236}">
                <a16:creationId xmlns=""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2">
            <a:extLst>
              <a:ext uri="{FF2B5EF4-FFF2-40B4-BE49-F238E27FC236}">
                <a16:creationId xmlns=""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a:extLst>
              <a:ext uri="{FF2B5EF4-FFF2-40B4-BE49-F238E27FC236}">
                <a16:creationId xmlns=""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5697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smtClean="0"/>
              <a:t>Click to edit Master title style</a:t>
            </a:r>
            <a:endParaRPr lang="en-US" dirty="0"/>
          </a:p>
        </p:txBody>
      </p:sp>
      <p:sp>
        <p:nvSpPr>
          <p:cNvPr id="3" name="Subtitle 2">
            <a:extLst>
              <a:ext uri="{FF2B5EF4-FFF2-40B4-BE49-F238E27FC236}">
                <a16:creationId xmlns=""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Rectangle 3">
            <a:extLst>
              <a:ext uri="{FF2B5EF4-FFF2-40B4-BE49-F238E27FC236}">
                <a16:creationId xmlns=""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4470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smtClean="0"/>
              <a:t>Click to edit Master title style</a:t>
            </a:r>
            <a:endParaRPr lang="en-US" dirty="0"/>
          </a:p>
        </p:txBody>
      </p:sp>
      <p:sp>
        <p:nvSpPr>
          <p:cNvPr id="3" name="Content Placeholder 2">
            <a:extLst>
              <a:ext uri="{FF2B5EF4-FFF2-40B4-BE49-F238E27FC236}">
                <a16:creationId xmlns=""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reeform 3">
            <a:extLst>
              <a:ext uri="{FF2B5EF4-FFF2-40B4-BE49-F238E27FC236}">
                <a16:creationId xmlns=""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DD9C8446-696E-6942-B6C8-CC9CAD0B34E0}" type="datetime1">
              <a:rPr lang="en-US" smtClean="0"/>
              <a:pPr/>
              <a:t>3/15/23</a:t>
            </a:fld>
            <a:endParaRPr lang="en-US" dirty="0"/>
          </a:p>
        </p:txBody>
      </p:sp>
      <p:sp>
        <p:nvSpPr>
          <p:cNvPr id="11" name="Footer Placeholder 4">
            <a:extLst>
              <a:ext uri="{FF2B5EF4-FFF2-40B4-BE49-F238E27FC236}">
                <a16:creationId xmlns=""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smtClean="0"/>
              <a:t>Click to edit Master title style</a:t>
            </a:r>
            <a:endParaRPr lang="en-US" dirty="0"/>
          </a:p>
        </p:txBody>
      </p:sp>
      <p:sp>
        <p:nvSpPr>
          <p:cNvPr id="3" name="Text Placeholder 2">
            <a:extLst>
              <a:ext uri="{FF2B5EF4-FFF2-40B4-BE49-F238E27FC236}">
                <a16:creationId xmlns=""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fld id="{F5592931-05C6-8543-8B6E-A8BD29BD5C2B}" type="datetime1">
              <a:rPr lang="en-US" smtClean="0"/>
              <a:pPr/>
              <a:t>3/15/23</a:t>
            </a:fld>
            <a:endParaRPr lang="en-US" dirty="0"/>
          </a:p>
        </p:txBody>
      </p:sp>
      <p:sp>
        <p:nvSpPr>
          <p:cNvPr id="5" name="Footer Placeholder 4">
            <a:extLst>
              <a:ext uri="{FF2B5EF4-FFF2-40B4-BE49-F238E27FC236}">
                <a16:creationId xmlns=""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6" name="Slide Number Placeholder 5">
            <a:extLst>
              <a:ext uri="{FF2B5EF4-FFF2-40B4-BE49-F238E27FC236}">
                <a16:creationId xmlns=""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smtClean="0"/>
              <a:t>Click to edit Master title style</a:t>
            </a:r>
            <a:endParaRPr lang="en-US" dirty="0"/>
          </a:p>
        </p:txBody>
      </p:sp>
      <p:sp>
        <p:nvSpPr>
          <p:cNvPr id="3" name="Subtitle 2">
            <a:extLst>
              <a:ext uri="{FF2B5EF4-FFF2-40B4-BE49-F238E27FC236}">
                <a16:creationId xmlns=""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6" name="Group 5">
            <a:extLst>
              <a:ext uri="{FF2B5EF4-FFF2-40B4-BE49-F238E27FC236}">
                <a16:creationId xmlns=""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smtClean="0"/>
              <a:t>Click to edit Master title style</a:t>
            </a:r>
            <a:endParaRPr lang="en-US" dirty="0"/>
          </a:p>
        </p:txBody>
      </p:sp>
      <p:sp>
        <p:nvSpPr>
          <p:cNvPr id="3" name="Content Placeholder 2">
            <a:extLst>
              <a:ext uri="{FF2B5EF4-FFF2-40B4-BE49-F238E27FC236}">
                <a16:creationId xmlns=""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reeform 3">
            <a:extLst>
              <a:ext uri="{FF2B5EF4-FFF2-40B4-BE49-F238E27FC236}">
                <a16:creationId xmlns=""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Date Placeholder 3">
            <a:extLst>
              <a:ext uri="{FF2B5EF4-FFF2-40B4-BE49-F238E27FC236}">
                <a16:creationId xmlns=""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7E7AB22C-8B7E-9B4A-8C65-396C3C874D86}" type="datetime1">
              <a:rPr lang="en-US" smtClean="0"/>
              <a:pPr/>
              <a:t>3/15/23</a:t>
            </a:fld>
            <a:endParaRPr lang="en-US" dirty="0"/>
          </a:p>
        </p:txBody>
      </p:sp>
      <p:sp>
        <p:nvSpPr>
          <p:cNvPr id="11" name="Footer Placeholder 4">
            <a:extLst>
              <a:ext uri="{FF2B5EF4-FFF2-40B4-BE49-F238E27FC236}">
                <a16:creationId xmlns=""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978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h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smtClean="0"/>
              <a:t>Click to edit Master title style</a:t>
            </a:r>
            <a:endParaRPr lang="en-US" dirty="0"/>
          </a:p>
        </p:txBody>
      </p:sp>
      <p:sp>
        <p:nvSpPr>
          <p:cNvPr id="3" name="Content Placeholder 2">
            <a:extLst>
              <a:ext uri="{FF2B5EF4-FFF2-40B4-BE49-F238E27FC236}">
                <a16:creationId xmlns=""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a:extLst>
              <a:ext uri="{FF2B5EF4-FFF2-40B4-BE49-F238E27FC236}">
                <a16:creationId xmlns=""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8CE9AC2A-20AD-8C48-B5EB-B5322BDBCDEE}" type="datetime1">
              <a:rPr lang="en-US" smtClean="0"/>
              <a:pPr/>
              <a:t>3/15/23</a:t>
            </a:fld>
            <a:endParaRPr lang="en-US" dirty="0"/>
          </a:p>
        </p:txBody>
      </p:sp>
      <p:sp>
        <p:nvSpPr>
          <p:cNvPr id="11" name="Footer Placeholder 4">
            <a:extLst>
              <a:ext uri="{FF2B5EF4-FFF2-40B4-BE49-F238E27FC236}">
                <a16:creationId xmlns=""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smtClean="0"/>
              <a:t>Click to edit Master title style</a:t>
            </a:r>
            <a:endParaRPr lang="en-US" dirty="0"/>
          </a:p>
        </p:txBody>
      </p:sp>
      <p:sp>
        <p:nvSpPr>
          <p:cNvPr id="8" name="Text Placeholder 7">
            <a:extLst>
              <a:ext uri="{FF2B5EF4-FFF2-40B4-BE49-F238E27FC236}">
                <a16:creationId xmlns=""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10" name="Text Placeholder 9">
            <a:extLst>
              <a:ext uri="{FF2B5EF4-FFF2-40B4-BE49-F238E27FC236}">
                <a16:creationId xmlns=""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smtClean="0"/>
              <a:t>Click to edit Master text styles</a:t>
            </a:r>
          </a:p>
        </p:txBody>
      </p:sp>
      <p:sp>
        <p:nvSpPr>
          <p:cNvPr id="9" name="Text Placeholder 7">
            <a:extLst>
              <a:ext uri="{FF2B5EF4-FFF2-40B4-BE49-F238E27FC236}">
                <a16:creationId xmlns=""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3" name="Date Placeholder 2">
            <a:extLst>
              <a:ext uri="{FF2B5EF4-FFF2-40B4-BE49-F238E27FC236}">
                <a16:creationId xmlns="" xmlns:a16="http://schemas.microsoft.com/office/drawing/2014/main" id="{A0C71211-4520-46A1-9487-4AE49C3239EF}"/>
              </a:ext>
            </a:extLst>
          </p:cNvPr>
          <p:cNvSpPr>
            <a:spLocks noGrp="1"/>
          </p:cNvSpPr>
          <p:nvPr>
            <p:ph type="dt" sz="half" idx="10"/>
          </p:nvPr>
        </p:nvSpPr>
        <p:spPr/>
        <p:txBody>
          <a:bodyPr>
            <a:noAutofit/>
          </a:bodyPr>
          <a:lstStyle>
            <a:lvl1pPr>
              <a:defRPr>
                <a:solidFill>
                  <a:schemeClr val="accent2"/>
                </a:solidFill>
                <a:latin typeface="+mn-lt"/>
              </a:defRPr>
            </a:lvl1pPr>
          </a:lstStyle>
          <a:p>
            <a:fld id="{4CF75428-5BE0-934D-BB71-675F8E23A386}" type="datetime1">
              <a:rPr lang="en-US" smtClean="0"/>
              <a:pPr/>
              <a:t>3/15/23</a:t>
            </a:fld>
            <a:endParaRPr lang="en-US" dirty="0"/>
          </a:p>
        </p:txBody>
      </p:sp>
      <p:sp>
        <p:nvSpPr>
          <p:cNvPr id="4" name="Footer Placeholder 3">
            <a:extLst>
              <a:ext uri="{FF2B5EF4-FFF2-40B4-BE49-F238E27FC236}">
                <a16:creationId xmlns="" xmlns:a16="http://schemas.microsoft.com/office/drawing/2014/main" id="{96356206-85FD-45F5-A1F7-128DB34C860F}"/>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5" name="Slide Number Placeholder 4">
            <a:extLst>
              <a:ext uri="{FF2B5EF4-FFF2-40B4-BE49-F238E27FC236}">
                <a16:creationId xmlns=""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a:extLst>
              <a:ext uri="{FF2B5EF4-FFF2-40B4-BE49-F238E27FC236}">
                <a16:creationId xmlns=""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smtClean="0"/>
              <a:t>Click to edit Master title style</a:t>
            </a:r>
            <a:endParaRPr lang="en-US" dirty="0"/>
          </a:p>
        </p:txBody>
      </p:sp>
      <p:sp>
        <p:nvSpPr>
          <p:cNvPr id="6" name="Picture Placeholder 23">
            <a:extLst>
              <a:ext uri="{FF2B5EF4-FFF2-40B4-BE49-F238E27FC236}">
                <a16:creationId xmlns=""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smtClean="0"/>
              <a:t>Drag picture to placeholder or click icon to add</a:t>
            </a:r>
            <a:endParaRPr lang="en-US" dirty="0"/>
          </a:p>
        </p:txBody>
      </p:sp>
      <p:sp>
        <p:nvSpPr>
          <p:cNvPr id="10" name="Text Placeholder 28">
            <a:extLst>
              <a:ext uri="{FF2B5EF4-FFF2-40B4-BE49-F238E27FC236}">
                <a16:creationId xmlns=""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1" name="Text Placeholder 28">
            <a:extLst>
              <a:ext uri="{FF2B5EF4-FFF2-40B4-BE49-F238E27FC236}">
                <a16:creationId xmlns=""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7" name="Picture Placeholder 23">
            <a:extLst>
              <a:ext uri="{FF2B5EF4-FFF2-40B4-BE49-F238E27FC236}">
                <a16:creationId xmlns=""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smtClean="0"/>
              <a:t>Drag picture to placeholder or click icon to add</a:t>
            </a:r>
            <a:endParaRPr lang="en-US" dirty="0"/>
          </a:p>
        </p:txBody>
      </p:sp>
      <p:sp>
        <p:nvSpPr>
          <p:cNvPr id="12" name="Text Placeholder 28">
            <a:extLst>
              <a:ext uri="{FF2B5EF4-FFF2-40B4-BE49-F238E27FC236}">
                <a16:creationId xmlns=""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3" name="Text Placeholder 28">
            <a:extLst>
              <a:ext uri="{FF2B5EF4-FFF2-40B4-BE49-F238E27FC236}">
                <a16:creationId xmlns=""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8" name="Picture Placeholder 23">
            <a:extLst>
              <a:ext uri="{FF2B5EF4-FFF2-40B4-BE49-F238E27FC236}">
                <a16:creationId xmlns=""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smtClean="0"/>
              <a:t>Drag picture to placeholder or click icon to add</a:t>
            </a:r>
            <a:endParaRPr lang="en-US" dirty="0"/>
          </a:p>
        </p:txBody>
      </p:sp>
      <p:sp>
        <p:nvSpPr>
          <p:cNvPr id="14" name="Text Placeholder 28">
            <a:extLst>
              <a:ext uri="{FF2B5EF4-FFF2-40B4-BE49-F238E27FC236}">
                <a16:creationId xmlns=""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5" name="Text Placeholder 28">
            <a:extLst>
              <a:ext uri="{FF2B5EF4-FFF2-40B4-BE49-F238E27FC236}">
                <a16:creationId xmlns=""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9" name="Picture Placeholder 23">
            <a:extLst>
              <a:ext uri="{FF2B5EF4-FFF2-40B4-BE49-F238E27FC236}">
                <a16:creationId xmlns=""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smtClean="0"/>
              <a:t>Drag picture to placeholder or click icon to add</a:t>
            </a:r>
            <a:endParaRPr lang="en-US" dirty="0"/>
          </a:p>
        </p:txBody>
      </p:sp>
      <p:sp>
        <p:nvSpPr>
          <p:cNvPr id="16" name="Text Placeholder 28">
            <a:extLst>
              <a:ext uri="{FF2B5EF4-FFF2-40B4-BE49-F238E27FC236}">
                <a16:creationId xmlns=""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7" name="Text Placeholder 28">
            <a:extLst>
              <a:ext uri="{FF2B5EF4-FFF2-40B4-BE49-F238E27FC236}">
                <a16:creationId xmlns=""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 name="Date Placeholder 2">
            <a:extLst>
              <a:ext uri="{FF2B5EF4-FFF2-40B4-BE49-F238E27FC236}">
                <a16:creationId xmlns="" xmlns:a16="http://schemas.microsoft.com/office/drawing/2014/main" id="{A0C71211-4520-46A1-9487-4AE49C3239EF}"/>
              </a:ext>
            </a:extLst>
          </p:cNvPr>
          <p:cNvSpPr>
            <a:spLocks noGrp="1"/>
          </p:cNvSpPr>
          <p:nvPr>
            <p:ph type="dt" sz="half" idx="10"/>
          </p:nvPr>
        </p:nvSpPr>
        <p:spPr>
          <a:xfrm>
            <a:off x="381000" y="6356350"/>
            <a:ext cx="1569803" cy="365125"/>
          </a:xfrm>
        </p:spPr>
        <p:txBody>
          <a:bodyPr>
            <a:noAutofit/>
          </a:bodyPr>
          <a:lstStyle>
            <a:lvl1pPr>
              <a:defRPr>
                <a:solidFill>
                  <a:schemeClr val="accent3"/>
                </a:solidFill>
                <a:latin typeface="+mn-lt"/>
              </a:defRPr>
            </a:lvl1pPr>
          </a:lstStyle>
          <a:p>
            <a:fld id="{9A85C5CA-AE29-AB4C-8F85-0373C72001D8}" type="datetime1">
              <a:rPr lang="en-US" smtClean="0"/>
              <a:pPr/>
              <a:t>3/15/23</a:t>
            </a:fld>
            <a:endParaRPr lang="en-US" dirty="0"/>
          </a:p>
        </p:txBody>
      </p:sp>
      <p:sp>
        <p:nvSpPr>
          <p:cNvPr id="4" name="Footer Placeholder 3">
            <a:extLst>
              <a:ext uri="{FF2B5EF4-FFF2-40B4-BE49-F238E27FC236}">
                <a16:creationId xmlns="" xmlns:a16="http://schemas.microsoft.com/office/drawing/2014/main" id="{96356206-85FD-45F5-A1F7-128DB34C860F}"/>
              </a:ext>
            </a:extLst>
          </p:cNvPr>
          <p:cNvSpPr>
            <a:spLocks noGrp="1"/>
          </p:cNvSpPr>
          <p:nvPr>
            <p:ph type="ftr" sz="quarter" idx="11"/>
          </p:nvPr>
        </p:nvSpPr>
        <p:spPr>
          <a:xfrm>
            <a:off x="2871106" y="6356350"/>
            <a:ext cx="4114800" cy="365125"/>
          </a:xfrm>
        </p:spPr>
        <p:txBody>
          <a:bodyPr>
            <a:noAutofit/>
          </a:bodyPr>
          <a:lstStyle>
            <a:lvl1pPr>
              <a:defRPr>
                <a:solidFill>
                  <a:schemeClr val="accent3"/>
                </a:solidFill>
                <a:latin typeface="+mn-lt"/>
              </a:defRPr>
            </a:lvl1pPr>
          </a:lstStyle>
          <a:p>
            <a:r>
              <a:rPr lang="en-US" dirty="0"/>
              <a:t>PRESENTATION TITLE</a:t>
            </a:r>
          </a:p>
        </p:txBody>
      </p:sp>
      <p:sp>
        <p:nvSpPr>
          <p:cNvPr id="5" name="Slide Number Placeholder 4">
            <a:extLst>
              <a:ext uri="{FF2B5EF4-FFF2-40B4-BE49-F238E27FC236}">
                <a16:creationId xmlns=""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
        <p:nvSpPr>
          <p:cNvPr id="19" name="Freeform 18">
            <a:extLst>
              <a:ext uri="{FF2B5EF4-FFF2-40B4-BE49-F238E27FC236}">
                <a16:creationId xmlns=""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7" name="Freeform 26">
            <a:extLst>
              <a:ext uri="{FF2B5EF4-FFF2-40B4-BE49-F238E27FC236}">
                <a16:creationId xmlns=""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smtClean="0"/>
              <a:t>Click to edit Master title style</a:t>
            </a:r>
            <a:endParaRPr lang="en-US" dirty="0"/>
          </a:p>
        </p:txBody>
      </p:sp>
      <p:sp>
        <p:nvSpPr>
          <p:cNvPr id="6" name="Picture Placeholder 23">
            <a:extLst>
              <a:ext uri="{FF2B5EF4-FFF2-40B4-BE49-F238E27FC236}">
                <a16:creationId xmlns=""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smtClean="0"/>
              <a:t>Drag picture to placeholder or click icon to add</a:t>
            </a:r>
            <a:endParaRPr lang="en-US" dirty="0"/>
          </a:p>
        </p:txBody>
      </p:sp>
      <p:sp>
        <p:nvSpPr>
          <p:cNvPr id="31" name="Text Placeholder 28">
            <a:extLst>
              <a:ext uri="{FF2B5EF4-FFF2-40B4-BE49-F238E27FC236}">
                <a16:creationId xmlns=""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2" name="Text Placeholder 28">
            <a:extLst>
              <a:ext uri="{FF2B5EF4-FFF2-40B4-BE49-F238E27FC236}">
                <a16:creationId xmlns=""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3" name="Picture Placeholder 23">
            <a:extLst>
              <a:ext uri="{FF2B5EF4-FFF2-40B4-BE49-F238E27FC236}">
                <a16:creationId xmlns=""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smtClean="0"/>
              <a:t>Drag picture to placeholder or click icon to add</a:t>
            </a:r>
            <a:endParaRPr lang="en-US" dirty="0"/>
          </a:p>
        </p:txBody>
      </p:sp>
      <p:sp>
        <p:nvSpPr>
          <p:cNvPr id="34" name="Text Placeholder 28">
            <a:extLst>
              <a:ext uri="{FF2B5EF4-FFF2-40B4-BE49-F238E27FC236}">
                <a16:creationId xmlns=""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5" name="Text Placeholder 28">
            <a:extLst>
              <a:ext uri="{FF2B5EF4-FFF2-40B4-BE49-F238E27FC236}">
                <a16:creationId xmlns=""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6" name="Picture Placeholder 23">
            <a:extLst>
              <a:ext uri="{FF2B5EF4-FFF2-40B4-BE49-F238E27FC236}">
                <a16:creationId xmlns=""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smtClean="0"/>
              <a:t>Drag picture to placeholder or click icon to add</a:t>
            </a:r>
            <a:endParaRPr lang="en-US" dirty="0"/>
          </a:p>
        </p:txBody>
      </p:sp>
      <p:sp>
        <p:nvSpPr>
          <p:cNvPr id="37" name="Text Placeholder 28">
            <a:extLst>
              <a:ext uri="{FF2B5EF4-FFF2-40B4-BE49-F238E27FC236}">
                <a16:creationId xmlns=""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8" name="Text Placeholder 28">
            <a:extLst>
              <a:ext uri="{FF2B5EF4-FFF2-40B4-BE49-F238E27FC236}">
                <a16:creationId xmlns=""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9" name="Picture Placeholder 23">
            <a:extLst>
              <a:ext uri="{FF2B5EF4-FFF2-40B4-BE49-F238E27FC236}">
                <a16:creationId xmlns=""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smtClean="0"/>
              <a:t>Drag picture to placeholder or click icon to add</a:t>
            </a:r>
            <a:endParaRPr lang="en-US" dirty="0"/>
          </a:p>
        </p:txBody>
      </p:sp>
      <p:sp>
        <p:nvSpPr>
          <p:cNvPr id="40" name="Text Placeholder 28">
            <a:extLst>
              <a:ext uri="{FF2B5EF4-FFF2-40B4-BE49-F238E27FC236}">
                <a16:creationId xmlns=""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1" name="Text Placeholder 28">
            <a:extLst>
              <a:ext uri="{FF2B5EF4-FFF2-40B4-BE49-F238E27FC236}">
                <a16:creationId xmlns=""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2" name="Picture Placeholder 23">
            <a:extLst>
              <a:ext uri="{FF2B5EF4-FFF2-40B4-BE49-F238E27FC236}">
                <a16:creationId xmlns=""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smtClean="0"/>
              <a:t>Drag picture to placeholder or click icon to add</a:t>
            </a:r>
            <a:endParaRPr lang="en-US" dirty="0"/>
          </a:p>
        </p:txBody>
      </p:sp>
      <p:sp>
        <p:nvSpPr>
          <p:cNvPr id="43" name="Text Placeholder 28">
            <a:extLst>
              <a:ext uri="{FF2B5EF4-FFF2-40B4-BE49-F238E27FC236}">
                <a16:creationId xmlns=""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4" name="Text Placeholder 28">
            <a:extLst>
              <a:ext uri="{FF2B5EF4-FFF2-40B4-BE49-F238E27FC236}">
                <a16:creationId xmlns=""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5" name="Picture Placeholder 23">
            <a:extLst>
              <a:ext uri="{FF2B5EF4-FFF2-40B4-BE49-F238E27FC236}">
                <a16:creationId xmlns=""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smtClean="0"/>
              <a:t>Drag picture to placeholder or click icon to add</a:t>
            </a:r>
            <a:endParaRPr lang="en-US" dirty="0"/>
          </a:p>
        </p:txBody>
      </p:sp>
      <p:sp>
        <p:nvSpPr>
          <p:cNvPr id="46" name="Text Placeholder 28">
            <a:extLst>
              <a:ext uri="{FF2B5EF4-FFF2-40B4-BE49-F238E27FC236}">
                <a16:creationId xmlns=""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7" name="Text Placeholder 28">
            <a:extLst>
              <a:ext uri="{FF2B5EF4-FFF2-40B4-BE49-F238E27FC236}">
                <a16:creationId xmlns=""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8" name="Picture Placeholder 23">
            <a:extLst>
              <a:ext uri="{FF2B5EF4-FFF2-40B4-BE49-F238E27FC236}">
                <a16:creationId xmlns=""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smtClean="0"/>
              <a:t>Drag picture to placeholder or click icon to add</a:t>
            </a:r>
            <a:endParaRPr lang="en-US" dirty="0"/>
          </a:p>
        </p:txBody>
      </p:sp>
      <p:sp>
        <p:nvSpPr>
          <p:cNvPr id="49" name="Text Placeholder 28">
            <a:extLst>
              <a:ext uri="{FF2B5EF4-FFF2-40B4-BE49-F238E27FC236}">
                <a16:creationId xmlns=""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0" name="Text Placeholder 28">
            <a:extLst>
              <a:ext uri="{FF2B5EF4-FFF2-40B4-BE49-F238E27FC236}">
                <a16:creationId xmlns=""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51" name="Picture Placeholder 23">
            <a:extLst>
              <a:ext uri="{FF2B5EF4-FFF2-40B4-BE49-F238E27FC236}">
                <a16:creationId xmlns=""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smtClean="0"/>
              <a:t>Drag picture to placeholder or click icon to add</a:t>
            </a:r>
            <a:endParaRPr lang="en-US" dirty="0"/>
          </a:p>
        </p:txBody>
      </p:sp>
      <p:sp>
        <p:nvSpPr>
          <p:cNvPr id="52" name="Text Placeholder 28">
            <a:extLst>
              <a:ext uri="{FF2B5EF4-FFF2-40B4-BE49-F238E27FC236}">
                <a16:creationId xmlns=""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3" name="Text Placeholder 28">
            <a:extLst>
              <a:ext uri="{FF2B5EF4-FFF2-40B4-BE49-F238E27FC236}">
                <a16:creationId xmlns=""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18" name="Date Placeholder 17">
            <a:extLst>
              <a:ext uri="{FF2B5EF4-FFF2-40B4-BE49-F238E27FC236}">
                <a16:creationId xmlns="" xmlns:a16="http://schemas.microsoft.com/office/drawing/2014/main" id="{30445668-2DC5-E84C-8B16-922BC95F13F2}"/>
              </a:ext>
            </a:extLst>
          </p:cNvPr>
          <p:cNvSpPr>
            <a:spLocks noGrp="1"/>
          </p:cNvSpPr>
          <p:nvPr>
            <p:ph type="dt" sz="half" idx="25"/>
          </p:nvPr>
        </p:nvSpPr>
        <p:spPr/>
        <p:txBody>
          <a:bodyPr>
            <a:noAutofit/>
          </a:bodyPr>
          <a:lstStyle>
            <a:lvl1pPr>
              <a:defRPr>
                <a:solidFill>
                  <a:schemeClr val="accent3"/>
                </a:solidFill>
                <a:latin typeface="+mn-lt"/>
              </a:defRPr>
            </a:lvl1pPr>
          </a:lstStyle>
          <a:p>
            <a:fld id="{75594855-01E8-5A4B-B2B8-E2ECEF879100}" type="datetime1">
              <a:rPr lang="en-US" smtClean="0"/>
              <a:pPr/>
              <a:t>3/15/23</a:t>
            </a:fld>
            <a:endParaRPr lang="en-US" dirty="0"/>
          </a:p>
        </p:txBody>
      </p:sp>
      <p:sp>
        <p:nvSpPr>
          <p:cNvPr id="22" name="Footer Placeholder 21">
            <a:extLst>
              <a:ext uri="{FF2B5EF4-FFF2-40B4-BE49-F238E27FC236}">
                <a16:creationId xmlns="" xmlns:a16="http://schemas.microsoft.com/office/drawing/2014/main" id="{D9227732-A878-814C-8621-64ED1B2CCF9F}"/>
              </a:ext>
            </a:extLst>
          </p:cNvPr>
          <p:cNvSpPr>
            <a:spLocks noGrp="1"/>
          </p:cNvSpPr>
          <p:nvPr>
            <p:ph type="ftr" sz="quarter" idx="26"/>
          </p:nvPr>
        </p:nvSpPr>
        <p:spPr/>
        <p:txBody>
          <a:bodyPr>
            <a:noAutofit/>
          </a:bodyPr>
          <a:lstStyle>
            <a:lvl1pPr>
              <a:defRPr>
                <a:solidFill>
                  <a:schemeClr val="accent3"/>
                </a:solidFill>
                <a:latin typeface="+mn-lt"/>
              </a:defRPr>
            </a:lvl1pPr>
          </a:lstStyle>
          <a:p>
            <a:r>
              <a:rPr lang="en-US" dirty="0"/>
              <a:t>PRESENTATION TITLE</a:t>
            </a:r>
          </a:p>
        </p:txBody>
      </p:sp>
      <p:sp>
        <p:nvSpPr>
          <p:cNvPr id="23" name="Slide Number Placeholder 22">
            <a:extLst>
              <a:ext uri="{FF2B5EF4-FFF2-40B4-BE49-F238E27FC236}">
                <a16:creationId xmlns=""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057219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smtClean="0"/>
              <a:t>Click to edit Master title style</a:t>
            </a:r>
            <a:endParaRPr lang="en-US"/>
          </a:p>
        </p:txBody>
      </p:sp>
      <p:sp>
        <p:nvSpPr>
          <p:cNvPr id="3" name="Text Placeholder 2">
            <a:extLst>
              <a:ext uri="{FF2B5EF4-FFF2-40B4-BE49-F238E27FC236}">
                <a16:creationId xmlns=""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fld id="{B562DF68-3089-814D-8A14-C651FE91885E}" type="datetime1">
              <a:rPr lang="en-US" smtClean="0"/>
              <a:pPr/>
              <a:t>3/15/23</a:t>
            </a:fld>
            <a:endParaRPr lang="en-US" dirty="0"/>
          </a:p>
        </p:txBody>
      </p:sp>
      <p:sp>
        <p:nvSpPr>
          <p:cNvPr id="5" name="Footer Placeholder 4">
            <a:extLst>
              <a:ext uri="{FF2B5EF4-FFF2-40B4-BE49-F238E27FC236}">
                <a16:creationId xmlns=""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r>
              <a:rPr lang="en-US" dirty="0"/>
              <a:t>PRESENTATION TITLE</a:t>
            </a:r>
          </a:p>
        </p:txBody>
      </p:sp>
      <p:sp>
        <p:nvSpPr>
          <p:cNvPr id="6" name="Slide Number Placeholder 5">
            <a:extLst>
              <a:ext uri="{FF2B5EF4-FFF2-40B4-BE49-F238E27FC236}">
                <a16:creationId xmlns=""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3" r:id="rId10"/>
    <p:sldLayoutId id="2147483664" r:id="rId11"/>
    <p:sldLayoutId id="2147483665" r:id="rId12"/>
    <p:sldLayoutId id="2147483666"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0.xml"/><Relationship Id="rId2"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DF3D98-3C30-4CFC-8643-C81E829C8C25}"/>
              </a:ext>
            </a:extLst>
          </p:cNvPr>
          <p:cNvSpPr>
            <a:spLocks noGrp="1"/>
          </p:cNvSpPr>
          <p:nvPr>
            <p:ph type="ctrTitle"/>
          </p:nvPr>
        </p:nvSpPr>
        <p:spPr>
          <a:xfrm>
            <a:off x="0" y="1249363"/>
            <a:ext cx="6295926" cy="2387600"/>
          </a:xfrm>
        </p:spPr>
        <p:txBody>
          <a:bodyPr/>
          <a:lstStyle/>
          <a:p>
            <a:pPr algn="ctr"/>
            <a:r>
              <a:rPr lang="en-US" dirty="0" smtClean="0"/>
              <a:t>JOINME2 </a:t>
            </a:r>
            <a:br>
              <a:rPr lang="en-US" dirty="0" smtClean="0"/>
            </a:br>
            <a:r>
              <a:rPr lang="en-US" dirty="0" smtClean="0"/>
              <a:t>TPM5</a:t>
            </a:r>
            <a:endParaRPr lang="en-US" dirty="0"/>
          </a:p>
        </p:txBody>
      </p:sp>
      <p:sp>
        <p:nvSpPr>
          <p:cNvPr id="3" name="Subtitle 2">
            <a:extLst>
              <a:ext uri="{FF2B5EF4-FFF2-40B4-BE49-F238E27FC236}">
                <a16:creationId xmlns="" xmlns:a16="http://schemas.microsoft.com/office/drawing/2014/main" id="{A068D447-28D3-4F5F-B2DC-FD67E9015868}"/>
              </a:ext>
            </a:extLst>
          </p:cNvPr>
          <p:cNvSpPr>
            <a:spLocks noGrp="1"/>
          </p:cNvSpPr>
          <p:nvPr>
            <p:ph type="subTitle" idx="1"/>
          </p:nvPr>
        </p:nvSpPr>
        <p:spPr>
          <a:xfrm>
            <a:off x="3514173" y="5151438"/>
            <a:ext cx="3407328" cy="1020762"/>
          </a:xfrm>
        </p:spPr>
        <p:txBody>
          <a:bodyPr/>
          <a:lstStyle/>
          <a:p>
            <a:r>
              <a:rPr lang="en-US" dirty="0" smtClean="0"/>
              <a:t>Bremen, Germany</a:t>
            </a:r>
          </a:p>
          <a:p>
            <a:r>
              <a:rPr lang="en-US" dirty="0" smtClean="0"/>
              <a:t>16-17 March, 2023</a:t>
            </a:r>
          </a:p>
          <a:p>
            <a:endParaRPr lang="en-US" dirty="0"/>
          </a:p>
          <a:p>
            <a:endParaRPr lang="en-US" dirty="0"/>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Budgetary Issues 2</a:t>
            </a:r>
            <a:br>
              <a:rPr lang="en-US" dirty="0" smtClean="0"/>
            </a:br>
            <a:r>
              <a:rPr lang="en-US" dirty="0" smtClean="0"/>
              <a:t>Staff Cost</a:t>
            </a:r>
            <a:endParaRPr lang="en-US" dirty="0"/>
          </a:p>
        </p:txBody>
      </p:sp>
      <p:sp>
        <p:nvSpPr>
          <p:cNvPr id="3" name="Content Placeholder 2"/>
          <p:cNvSpPr>
            <a:spLocks noGrp="1"/>
          </p:cNvSpPr>
          <p:nvPr>
            <p:ph idx="1"/>
          </p:nvPr>
        </p:nvSpPr>
        <p:spPr>
          <a:xfrm>
            <a:off x="1167493" y="2017467"/>
            <a:ext cx="9779182" cy="3849933"/>
          </a:xfrm>
        </p:spPr>
        <p:txBody>
          <a:bodyPr/>
          <a:lstStyle/>
          <a:p>
            <a:r>
              <a:rPr lang="en-US" dirty="0" smtClean="0"/>
              <a:t>Getting ready for the final Report </a:t>
            </a:r>
          </a:p>
          <a:p>
            <a:pPr marL="457200" indent="-457200">
              <a:buFont typeface="Arial" charset="0"/>
              <a:buChar char="•"/>
            </a:pPr>
            <a:r>
              <a:rPr lang="en-US" dirty="0" smtClean="0"/>
              <a:t>Belgium:		85 </a:t>
            </a:r>
            <a:endParaRPr lang="en-US" dirty="0"/>
          </a:p>
          <a:p>
            <a:pPr marL="457200" indent="-457200">
              <a:buFont typeface="Arial" charset="0"/>
              <a:buChar char="•"/>
            </a:pPr>
            <a:r>
              <a:rPr lang="en-US" dirty="0" smtClean="0"/>
              <a:t>Antalya: 		55 Researcher+ 40 Technician 	</a:t>
            </a:r>
          </a:p>
          <a:p>
            <a:pPr marL="457200" indent="-457200">
              <a:buFont typeface="Arial" charset="0"/>
              <a:buChar char="•"/>
            </a:pPr>
            <a:r>
              <a:rPr lang="en-US" dirty="0" smtClean="0"/>
              <a:t>Poland:		85</a:t>
            </a:r>
          </a:p>
          <a:p>
            <a:pPr marL="457200" indent="-457200">
              <a:buFont typeface="Arial" charset="0"/>
              <a:buChar char="•"/>
            </a:pPr>
            <a:r>
              <a:rPr lang="en-US" dirty="0" smtClean="0"/>
              <a:t>Greece:		85</a:t>
            </a:r>
          </a:p>
          <a:p>
            <a:pPr marL="457200" indent="-457200">
              <a:buFont typeface="Arial" charset="0"/>
              <a:buChar char="•"/>
            </a:pPr>
            <a:r>
              <a:rPr lang="en-US" dirty="0" smtClean="0"/>
              <a:t>Germany:	85-5</a:t>
            </a:r>
          </a:p>
          <a:p>
            <a:pPr marL="457200" indent="-457200">
              <a:buFont typeface="Arial" charset="0"/>
              <a:buChar char="•"/>
            </a:pPr>
            <a:r>
              <a:rPr lang="en-US" dirty="0" smtClean="0"/>
              <a:t>UK:		85-5</a:t>
            </a:r>
          </a:p>
        </p:txBody>
      </p:sp>
      <p:sp>
        <p:nvSpPr>
          <p:cNvPr id="4" name="Date Placeholder 3"/>
          <p:cNvSpPr>
            <a:spLocks noGrp="1"/>
          </p:cNvSpPr>
          <p:nvPr>
            <p:ph type="dt" sz="half" idx="2"/>
          </p:nvPr>
        </p:nvSpPr>
        <p:spPr/>
        <p:txBody>
          <a:bodyPr/>
          <a:lstStyle/>
          <a:p>
            <a:fld id="{DD9C8446-696E-6942-B6C8-CC9CAD0B34E0}" type="datetime1">
              <a:rPr lang="en-US" smtClean="0"/>
              <a:pPr/>
              <a:t>3/15/23</a:t>
            </a:fld>
            <a:endParaRPr lang="en-US" dirty="0"/>
          </a:p>
        </p:txBody>
      </p:sp>
      <p:sp>
        <p:nvSpPr>
          <p:cNvPr id="5" name="Footer Placeholder 4"/>
          <p:cNvSpPr>
            <a:spLocks noGrp="1"/>
          </p:cNvSpPr>
          <p:nvPr>
            <p:ph type="ftr" sz="quarter" idx="3"/>
          </p:nvPr>
        </p:nvSpPr>
        <p:spPr/>
        <p:txBody>
          <a:bodyPr/>
          <a:lstStyle/>
          <a:p>
            <a:r>
              <a:rPr lang="en-US" dirty="0" smtClean="0"/>
              <a:t>PRESENTATION TITLE</a:t>
            </a:r>
            <a:endParaRPr lang="en-US" dirty="0"/>
          </a:p>
        </p:txBody>
      </p:sp>
      <p:sp>
        <p:nvSpPr>
          <p:cNvPr id="6" name="Slide Number Placeholder 5"/>
          <p:cNvSpPr>
            <a:spLocks noGrp="1"/>
          </p:cNvSpPr>
          <p:nvPr>
            <p:ph type="sldNum" sz="quarter" idx="4"/>
          </p:nvPr>
        </p:nvSpPr>
        <p:spPr/>
        <p:txBody>
          <a:bodyPr/>
          <a:lstStyle/>
          <a:p>
            <a:fld id="{294A09A9-5501-47C1-A89A-A340965A2BE2}" type="slidenum">
              <a:rPr lang="en-US" smtClean="0"/>
              <a:pPr/>
              <a:t>10</a:t>
            </a:fld>
            <a:endParaRPr lang="en-US" dirty="0"/>
          </a:p>
        </p:txBody>
      </p:sp>
    </p:spTree>
    <p:extLst>
      <p:ext uri="{BB962C8B-B14F-4D97-AF65-F5344CB8AC3E}">
        <p14:creationId xmlns:p14="http://schemas.microsoft.com/office/powerpoint/2010/main" val="1213676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FAE308-3076-43DB-B834-DA0B0AE19AF9}"/>
              </a:ext>
            </a:extLst>
          </p:cNvPr>
          <p:cNvSpPr>
            <a:spLocks noGrp="1"/>
          </p:cNvSpPr>
          <p:nvPr>
            <p:ph type="ctrTitle"/>
          </p:nvPr>
        </p:nvSpPr>
        <p:spPr>
          <a:xfrm>
            <a:off x="1167494" y="1122363"/>
            <a:ext cx="6220278" cy="2387600"/>
          </a:xfrm>
        </p:spPr>
        <p:txBody>
          <a:bodyPr/>
          <a:lstStyle/>
          <a:p>
            <a:r>
              <a:rPr lang="en-US" dirty="0" smtClean="0"/>
              <a:t>LUNCH BREAK</a:t>
            </a:r>
            <a:endParaRPr lang="en-US" dirty="0"/>
          </a:p>
        </p:txBody>
      </p:sp>
      <p:sp>
        <p:nvSpPr>
          <p:cNvPr id="3" name="Content Placeholder 2">
            <a:extLst>
              <a:ext uri="{FF2B5EF4-FFF2-40B4-BE49-F238E27FC236}">
                <a16:creationId xmlns="" xmlns:a16="http://schemas.microsoft.com/office/drawing/2014/main" id="{BABC2CE0-8806-4B2A-A10A-32984D317434}"/>
              </a:ext>
            </a:extLst>
          </p:cNvPr>
          <p:cNvSpPr>
            <a:spLocks noGrp="1"/>
          </p:cNvSpPr>
          <p:nvPr>
            <p:ph type="subTitle" idx="1"/>
          </p:nvPr>
        </p:nvSpPr>
        <p:spPr>
          <a:xfrm>
            <a:off x="1167493" y="3602038"/>
            <a:ext cx="6220277" cy="2247219"/>
          </a:xfrm>
        </p:spPr>
        <p:txBody>
          <a:bodyPr>
            <a:normAutofit/>
          </a:bodyPr>
          <a:lstStyle/>
          <a:p>
            <a:pPr marL="457200" indent="-457200">
              <a:buFont typeface="Arial" charset="0"/>
              <a:buChar char="•"/>
            </a:pPr>
            <a:endParaRPr lang="en-US" dirty="0"/>
          </a:p>
        </p:txBody>
      </p:sp>
    </p:spTree>
    <p:extLst>
      <p:ext uri="{BB962C8B-B14F-4D97-AF65-F5344CB8AC3E}">
        <p14:creationId xmlns:p14="http://schemas.microsoft.com/office/powerpoint/2010/main" val="1154731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CONFERENCE</a:t>
            </a:r>
            <a:endParaRPr lang="en-US" dirty="0"/>
          </a:p>
        </p:txBody>
      </p:sp>
      <p:sp>
        <p:nvSpPr>
          <p:cNvPr id="3" name="Subtitle 2"/>
          <p:cNvSpPr>
            <a:spLocks noGrp="1"/>
          </p:cNvSpPr>
          <p:nvPr>
            <p:ph type="subTitle" idx="1"/>
          </p:nvPr>
        </p:nvSpPr>
        <p:spPr>
          <a:xfrm>
            <a:off x="1167493" y="3602038"/>
            <a:ext cx="6220277" cy="2810637"/>
          </a:xfrm>
        </p:spPr>
        <p:txBody>
          <a:bodyPr/>
          <a:lstStyle/>
          <a:p>
            <a:pPr marL="457200" indent="-457200">
              <a:buFont typeface="Arial" charset="0"/>
              <a:buChar char="•"/>
            </a:pPr>
            <a:r>
              <a:rPr lang="en-US" dirty="0" smtClean="0"/>
              <a:t>How to promote?</a:t>
            </a:r>
          </a:p>
          <a:p>
            <a:pPr marL="457200" indent="-457200">
              <a:buFont typeface="Arial" charset="0"/>
              <a:buChar char="•"/>
            </a:pPr>
            <a:r>
              <a:rPr lang="en-US" dirty="0" smtClean="0"/>
              <a:t>Conference website</a:t>
            </a:r>
          </a:p>
          <a:p>
            <a:pPr marL="457200" indent="-457200">
              <a:buFont typeface="Arial" charset="0"/>
              <a:buChar char="•"/>
            </a:pPr>
            <a:r>
              <a:rPr lang="en-US" dirty="0" smtClean="0"/>
              <a:t>Program</a:t>
            </a:r>
          </a:p>
          <a:p>
            <a:pPr marL="457200" indent="-457200">
              <a:buFont typeface="Arial" charset="0"/>
              <a:buChar char="•"/>
            </a:pPr>
            <a:r>
              <a:rPr lang="en-US" dirty="0" smtClean="0"/>
              <a:t>Keynotes</a:t>
            </a:r>
          </a:p>
          <a:p>
            <a:pPr marL="457200" indent="-457200">
              <a:buFont typeface="Arial" charset="0"/>
              <a:buChar char="•"/>
            </a:pPr>
            <a:r>
              <a:rPr lang="en-US" dirty="0" smtClean="0"/>
              <a:t>Conference Dinner</a:t>
            </a:r>
          </a:p>
          <a:p>
            <a:pPr marL="457200" indent="-457200">
              <a:buFont typeface="Arial" charset="0"/>
              <a:buChar char="•"/>
            </a:pPr>
            <a:endParaRPr lang="en-US" dirty="0"/>
          </a:p>
        </p:txBody>
      </p:sp>
    </p:spTree>
    <p:extLst>
      <p:ext uri="{BB962C8B-B14F-4D97-AF65-F5344CB8AC3E}">
        <p14:creationId xmlns:p14="http://schemas.microsoft.com/office/powerpoint/2010/main" val="131984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 xmlns:a16="http://schemas.microsoft.com/office/drawing/2014/main" id="{743AA782-23D1-4521-8CAD-47662984A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40080"/>
            <a:ext cx="4818888" cy="1481328"/>
          </a:xfrm>
        </p:spPr>
        <p:txBody>
          <a:bodyPr anchor="b">
            <a:normAutofit/>
          </a:bodyPr>
          <a:lstStyle/>
          <a:p>
            <a:r>
              <a:rPr lang="en-US" sz="5000"/>
              <a:t>How to Promote</a:t>
            </a:r>
          </a:p>
        </p:txBody>
      </p:sp>
      <p:sp>
        <p:nvSpPr>
          <p:cNvPr id="24" name="sketch line">
            <a:extLst>
              <a:ext uri="{FF2B5EF4-FFF2-40B4-BE49-F238E27FC236}">
                <a16:creationId xmlns="" xmlns:a16="http://schemas.microsoft.com/office/drawing/2014/main" id="{71877DBC-BB60-40F0-AC93-2ACDBAAE60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 xmlns:a16="http://schemas.microsoft.com/office/drawing/2014/main" id="{7484DAFE-166C-07AD-C985-930731DC9F61}"/>
              </a:ext>
            </a:extLst>
          </p:cNvPr>
          <p:cNvSpPr>
            <a:spLocks noGrp="1"/>
          </p:cNvSpPr>
          <p:nvPr>
            <p:ph idx="1"/>
          </p:nvPr>
        </p:nvSpPr>
        <p:spPr>
          <a:xfrm>
            <a:off x="630936" y="2660904"/>
            <a:ext cx="4818888" cy="3547872"/>
          </a:xfrm>
        </p:spPr>
        <p:txBody>
          <a:bodyPr anchor="t">
            <a:normAutofit/>
          </a:bodyPr>
          <a:lstStyle/>
          <a:p>
            <a:pPr marL="342900" indent="-342900">
              <a:buFont typeface="Arial" charset="0"/>
              <a:buChar char="•"/>
            </a:pPr>
            <a:r>
              <a:rPr lang="en-US" sz="2200" dirty="0" smtClean="0"/>
              <a:t>Contacting universities</a:t>
            </a:r>
          </a:p>
          <a:p>
            <a:pPr marL="342900" indent="-342900">
              <a:buFont typeface="Arial" charset="0"/>
              <a:buChar char="•"/>
            </a:pPr>
            <a:r>
              <a:rPr lang="en-US" sz="2200" dirty="0" smtClean="0"/>
              <a:t>Social Media</a:t>
            </a:r>
          </a:p>
          <a:p>
            <a:pPr marL="342900" indent="-342900">
              <a:buFont typeface="Arial" charset="0"/>
              <a:buChar char="•"/>
            </a:pPr>
            <a:r>
              <a:rPr lang="en-US" sz="2200" dirty="0" smtClean="0"/>
              <a:t>Personal Contacts</a:t>
            </a:r>
            <a:endParaRPr lang="en-US" sz="2200" dirty="0"/>
          </a:p>
        </p:txBody>
      </p:sp>
      <p:pic>
        <p:nvPicPr>
          <p:cNvPr id="10"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2948" y="640080"/>
            <a:ext cx="5458968" cy="5458968"/>
          </a:xfrm>
          <a:prstGeom prst="rect">
            <a:avLst/>
          </a:prstGeom>
        </p:spPr>
      </p:pic>
      <p:sp>
        <p:nvSpPr>
          <p:cNvPr id="4" name="Date Placeholder 3"/>
          <p:cNvSpPr>
            <a:spLocks noGrp="1"/>
          </p:cNvSpPr>
          <p:nvPr>
            <p:ph type="dt" sz="half" idx="2"/>
          </p:nvPr>
        </p:nvSpPr>
        <p:spPr>
          <a:xfrm>
            <a:off x="838200" y="6356350"/>
            <a:ext cx="2743200" cy="365125"/>
          </a:xfrm>
        </p:spPr>
        <p:txBody>
          <a:bodyPr>
            <a:normAutofit/>
          </a:bodyPr>
          <a:lstStyle/>
          <a:p>
            <a:pPr>
              <a:spcAft>
                <a:spcPts val="600"/>
              </a:spcAft>
            </a:pPr>
            <a:fld id="{DD9C8446-696E-6942-B6C8-CC9CAD0B34E0}" type="datetime1">
              <a:rPr lang="en-US" smtClean="0"/>
              <a:pPr>
                <a:spcAft>
                  <a:spcPts val="600"/>
                </a:spcAft>
              </a:pPr>
              <a:t>3/15/23</a:t>
            </a:fld>
            <a:endParaRPr lang="en-US" dirty="0"/>
          </a:p>
        </p:txBody>
      </p:sp>
      <p:sp>
        <p:nvSpPr>
          <p:cNvPr id="5" name="Footer Placeholder 4"/>
          <p:cNvSpPr>
            <a:spLocks noGrp="1"/>
          </p:cNvSpPr>
          <p:nvPr>
            <p:ph type="ftr" sz="quarter" idx="3"/>
          </p:nvPr>
        </p:nvSpPr>
        <p:spPr>
          <a:xfrm>
            <a:off x="4038600" y="6356350"/>
            <a:ext cx="4114800" cy="365125"/>
          </a:xfrm>
        </p:spPr>
        <p:txBody>
          <a:bodyPr>
            <a:normAutofit/>
          </a:bodyPr>
          <a:lstStyle/>
          <a:p>
            <a:pPr>
              <a:spcAft>
                <a:spcPts val="600"/>
              </a:spcAft>
            </a:pPr>
            <a:r>
              <a:rPr lang="en-US"/>
              <a:t>PRESENTATION TITLE</a:t>
            </a:r>
            <a:endParaRPr lang="en-US" dirty="0"/>
          </a:p>
        </p:txBody>
      </p:sp>
      <p:sp>
        <p:nvSpPr>
          <p:cNvPr id="6" name="Slide Number Placeholder 5"/>
          <p:cNvSpPr>
            <a:spLocks noGrp="1"/>
          </p:cNvSpPr>
          <p:nvPr>
            <p:ph type="sldNum" sz="quarter" idx="4"/>
          </p:nvPr>
        </p:nvSpPr>
        <p:spPr>
          <a:xfrm>
            <a:off x="8610600" y="6356350"/>
            <a:ext cx="2743200" cy="365125"/>
          </a:xfrm>
        </p:spPr>
        <p:txBody>
          <a:bodyPr>
            <a:normAutofit/>
          </a:bodyPr>
          <a:lstStyle/>
          <a:p>
            <a:pPr>
              <a:spcAft>
                <a:spcPts val="600"/>
              </a:spcAft>
            </a:pPr>
            <a:fld id="{294A09A9-5501-47C1-A89A-A340965A2BE2}" type="slidenum">
              <a:rPr lang="en-US" smtClean="0"/>
              <a:pPr>
                <a:spcAft>
                  <a:spcPts val="600"/>
                </a:spcAft>
              </a:pPr>
              <a:t>13</a:t>
            </a:fld>
            <a:endParaRPr lang="en-US" dirty="0"/>
          </a:p>
        </p:txBody>
      </p:sp>
    </p:spTree>
    <p:extLst>
      <p:ext uri="{BB962C8B-B14F-4D97-AF65-F5344CB8AC3E}">
        <p14:creationId xmlns:p14="http://schemas.microsoft.com/office/powerpoint/2010/main" val="2327093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BGRectangle">
            <a:extLst>
              <a:ext uri="{FF2B5EF4-FFF2-40B4-BE49-F238E27FC236}">
                <a16:creationId xmlns="" xmlns:a16="http://schemas.microsoft.com/office/drawing/2014/main" id="{44B42A97-2187-442B-BB48-39526296DA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4849" b="10882"/>
          <a:stretch/>
        </p:blipFill>
        <p:spPr>
          <a:xfrm>
            <a:off x="20" y="10"/>
            <a:ext cx="12191980" cy="4571990"/>
          </a:xfrm>
          <a:prstGeom prst="rect">
            <a:avLst/>
          </a:prstGeom>
        </p:spPr>
      </p:pic>
      <p:sp>
        <p:nvSpPr>
          <p:cNvPr id="14" name="!!Rectangle">
            <a:extLst>
              <a:ext uri="{FF2B5EF4-FFF2-40B4-BE49-F238E27FC236}">
                <a16:creationId xmlns="" xmlns:a16="http://schemas.microsoft.com/office/drawing/2014/main" id="{F40CA114-B78B-4E3B-A785-96745276B6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92000" cy="2285543"/>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title"/>
          </p:nvPr>
        </p:nvSpPr>
        <p:spPr>
          <a:xfrm>
            <a:off x="433136" y="5091762"/>
            <a:ext cx="7834193" cy="1264588"/>
          </a:xfrm>
        </p:spPr>
        <p:txBody>
          <a:bodyPr vert="horz" lIns="91440" tIns="45720" rIns="91440" bIns="45720" rtlCol="0" anchor="ctr">
            <a:normAutofit/>
          </a:bodyPr>
          <a:lstStyle/>
          <a:p>
            <a:pPr algn="r"/>
            <a:r>
              <a:rPr lang="en-US" sz="6000" dirty="0"/>
              <a:t>Cıonference</a:t>
            </a:r>
            <a:r>
              <a:rPr lang="en-US" sz="6000"/>
              <a:t> Web Page </a:t>
            </a:r>
          </a:p>
        </p:txBody>
      </p:sp>
      <p:sp>
        <p:nvSpPr>
          <p:cNvPr id="3" name="Content Placeholder 2"/>
          <p:cNvSpPr>
            <a:spLocks noGrp="1"/>
          </p:cNvSpPr>
          <p:nvPr>
            <p:ph idx="1"/>
          </p:nvPr>
        </p:nvSpPr>
        <p:spPr>
          <a:xfrm>
            <a:off x="8499107" y="5091763"/>
            <a:ext cx="2974207" cy="1264587"/>
          </a:xfrm>
        </p:spPr>
        <p:txBody>
          <a:bodyPr vert="horz" lIns="91440" tIns="45720" rIns="91440" bIns="45720" rtlCol="0" anchor="ctr">
            <a:normAutofit/>
          </a:bodyPr>
          <a:lstStyle/>
          <a:p>
            <a:r>
              <a:rPr lang="en-US" sz="2000"/>
              <a:t>https://joinme2.org/</a:t>
            </a:r>
          </a:p>
        </p:txBody>
      </p:sp>
      <p:sp>
        <p:nvSpPr>
          <p:cNvPr id="16" name="!!Line">
            <a:extLst>
              <a:ext uri="{FF2B5EF4-FFF2-40B4-BE49-F238E27FC236}">
                <a16:creationId xmlns="" xmlns:a16="http://schemas.microsoft.com/office/drawing/2014/main" id="{1B1D834C-2707-49B0-A3CE-334D83DFF0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5048" y="5266944"/>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838200" y="6356350"/>
            <a:ext cx="2743200" cy="365125"/>
          </a:xfrm>
        </p:spPr>
        <p:txBody>
          <a:bodyPr vert="horz" lIns="91440" tIns="45720" rIns="91440" bIns="45720" rtlCol="0" anchor="ctr">
            <a:normAutofit/>
          </a:bodyPr>
          <a:lstStyle/>
          <a:p>
            <a:pPr>
              <a:spcAft>
                <a:spcPts val="600"/>
              </a:spcAft>
              <a:defRPr/>
            </a:pPr>
            <a:fld id="{DD9C8446-696E-6942-B6C8-CC9CAD0B34E0}" type="datetime1">
              <a:rPr lang="en-US">
                <a:solidFill>
                  <a:schemeClr val="tx1">
                    <a:alpha val="80000"/>
                  </a:schemeClr>
                </a:solidFill>
                <a:latin typeface="Calibri" panose="020F0502020204030204"/>
              </a:rPr>
              <a:pPr>
                <a:spcAft>
                  <a:spcPts val="600"/>
                </a:spcAft>
                <a:defRPr/>
              </a:pPr>
              <a:t>3/15/23</a:t>
            </a:fld>
            <a:endParaRPr lang="en-US">
              <a:solidFill>
                <a:schemeClr val="tx1">
                  <a:alpha val="80000"/>
                </a:schemeClr>
              </a:solidFill>
              <a:latin typeface="Calibri" panose="020F0502020204030204"/>
            </a:endParaRPr>
          </a:p>
        </p:txBody>
      </p:sp>
      <p:sp>
        <p:nvSpPr>
          <p:cNvPr id="5" name="Footer Placeholder 4"/>
          <p:cNvSpPr>
            <a:spLocks noGrp="1"/>
          </p:cNvSpPr>
          <p:nvPr>
            <p:ph type="ftr" sz="quarter" idx="3"/>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schemeClr val="tx1">
                    <a:alpha val="80000"/>
                  </a:schemeClr>
                </a:solidFill>
                <a:latin typeface="Calibri" panose="020F0502020204030204"/>
                <a:ea typeface="+mn-ea"/>
                <a:cs typeface="+mn-cs"/>
              </a:rPr>
              <a:t>PRESENTATION TITLE</a:t>
            </a:r>
          </a:p>
        </p:txBody>
      </p:sp>
      <p:sp>
        <p:nvSpPr>
          <p:cNvPr id="6" name="Slide Number Placeholder 5"/>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defRPr/>
            </a:pPr>
            <a:fld id="{294A09A9-5501-47C1-A89A-A340965A2BE2}" type="slidenum">
              <a:rPr lang="en-US">
                <a:solidFill>
                  <a:schemeClr val="tx1">
                    <a:alpha val="80000"/>
                  </a:schemeClr>
                </a:solidFill>
                <a:latin typeface="Calibri" panose="020F0502020204030204"/>
              </a:rPr>
              <a:pPr>
                <a:spcAft>
                  <a:spcPts val="600"/>
                </a:spcAft>
                <a:defRPr/>
              </a:pPr>
              <a:t>14</a:t>
            </a:fld>
            <a:endParaRPr lang="en-US">
              <a:solidFill>
                <a:schemeClr val="tx1">
                  <a:alpha val="80000"/>
                </a:schemeClr>
              </a:solidFill>
              <a:latin typeface="Calibri" panose="020F0502020204030204"/>
            </a:endParaRPr>
          </a:p>
        </p:txBody>
      </p:sp>
    </p:spTree>
    <p:extLst>
      <p:ext uri="{BB962C8B-B14F-4D97-AF65-F5344CB8AC3E}">
        <p14:creationId xmlns:p14="http://schemas.microsoft.com/office/powerpoint/2010/main" val="92304127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1500B4A4-B1F1-41EA-886A-B8A210DBCA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5E55A99C-0BDC-4DBE-8E40-9FA66F629F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0" y="996696"/>
            <a:ext cx="722376" cy="603504"/>
          </a:xfrm>
        </p:spPr>
        <p:txBody>
          <a:bodyPr vert="horz" lIns="91440" tIns="45720" rIns="91440" bIns="45720" rtlCol="0" anchor="ctr">
            <a:normAutofit/>
          </a:bodyPr>
          <a:lstStyle/>
          <a:p>
            <a:pPr>
              <a:spcAft>
                <a:spcPts val="600"/>
              </a:spcAft>
            </a:pPr>
            <a:fld id="{294A09A9-5501-47C1-A89A-A340965A2BE2}" type="slidenum">
              <a:rPr lang="en-US" sz="3200">
                <a:solidFill>
                  <a:srgbClr val="FFFFFF"/>
                </a:solidFill>
              </a:rPr>
              <a:pPr>
                <a:spcAft>
                  <a:spcPts val="600"/>
                </a:spcAft>
              </a:pPr>
              <a:t>15</a:t>
            </a:fld>
            <a:endParaRPr lang="en-US" sz="3200">
              <a:solidFill>
                <a:srgbClr val="FFFFFF"/>
              </a:solidFill>
            </a:endParaRPr>
          </a:p>
        </p:txBody>
      </p:sp>
      <p:sp>
        <p:nvSpPr>
          <p:cNvPr id="5" name="Footer Placeholder 4"/>
          <p:cNvSpPr>
            <a:spLocks noGrp="1"/>
          </p:cNvSpPr>
          <p:nvPr>
            <p:ph type="ftr" sz="quarter" idx="3"/>
          </p:nvPr>
        </p:nvSpPr>
        <p:spPr>
          <a:xfrm rot="16200000">
            <a:off x="-1572768" y="3666744"/>
            <a:ext cx="4224528" cy="201168"/>
          </a:xfrm>
        </p:spPr>
        <p:txBody>
          <a:bodyPr vert="horz" lIns="91440" tIns="45720" rIns="91440" bIns="45720" rtlCol="0" anchor="b">
            <a:normAutofit/>
          </a:bodyPr>
          <a:lstStyle/>
          <a:p>
            <a:pPr algn="l">
              <a:lnSpc>
                <a:spcPct val="90000"/>
              </a:lnSpc>
              <a:spcAft>
                <a:spcPts val="600"/>
              </a:spcAft>
            </a:pPr>
            <a:r>
              <a:rPr lang="en-US" sz="800" kern="1200">
                <a:solidFill>
                  <a:srgbClr val="FFFFFF"/>
                </a:solidFill>
                <a:latin typeface="+mn-lt"/>
                <a:ea typeface="+mn-ea"/>
                <a:cs typeface="+mn-cs"/>
              </a:rPr>
              <a:t>PRESENTATION TITLE</a:t>
            </a:r>
          </a:p>
        </p:txBody>
      </p:sp>
      <p:sp>
        <p:nvSpPr>
          <p:cNvPr id="4" name="Date Placeholder 3"/>
          <p:cNvSpPr>
            <a:spLocks noGrp="1"/>
          </p:cNvSpPr>
          <p:nvPr>
            <p:ph type="dt" sz="half" idx="2"/>
          </p:nvPr>
        </p:nvSpPr>
        <p:spPr>
          <a:xfrm rot="16200000">
            <a:off x="-1837944" y="3593592"/>
            <a:ext cx="4224528" cy="356616"/>
          </a:xfrm>
        </p:spPr>
        <p:txBody>
          <a:bodyPr vert="horz" lIns="91440" tIns="45720" rIns="91440" bIns="45720" rtlCol="0" anchor="b">
            <a:normAutofit/>
          </a:bodyPr>
          <a:lstStyle/>
          <a:p>
            <a:pPr>
              <a:spcAft>
                <a:spcPts val="600"/>
              </a:spcAft>
            </a:pPr>
            <a:fld id="{DD9C8446-696E-6942-B6C8-CC9CAD0B34E0}" type="datetime1">
              <a:rPr lang="en-US" sz="1400">
                <a:solidFill>
                  <a:srgbClr val="FFFFFF"/>
                </a:solidFill>
              </a:rPr>
              <a:pPr>
                <a:spcAft>
                  <a:spcPts val="600"/>
                </a:spcAft>
              </a:pPr>
              <a:t>3/15/23</a:t>
            </a:fld>
            <a:endParaRPr lang="en-US" sz="1400">
              <a:solidFill>
                <a:srgbClr val="FFFFFF"/>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2657" y="891540"/>
            <a:ext cx="9137135" cy="5071110"/>
          </a:xfrm>
          <a:prstGeom prst="rect">
            <a:avLst/>
          </a:prstGeom>
        </p:spPr>
      </p:pic>
    </p:spTree>
    <p:extLst>
      <p:ext uri="{BB962C8B-B14F-4D97-AF65-F5344CB8AC3E}">
        <p14:creationId xmlns:p14="http://schemas.microsoft.com/office/powerpoint/2010/main" val="701814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5F879AC3-D4CE-493C-ADC7-06205677F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4" name="Freeform: Shape 13">
            <a:extLst>
              <a:ext uri="{FF2B5EF4-FFF2-40B4-BE49-F238E27FC236}">
                <a16:creationId xmlns="" xmlns:a16="http://schemas.microsoft.com/office/drawing/2014/main" id="{736F0DFD-0954-464F-BF12-DD2E6F6E03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4710" y="688321"/>
            <a:ext cx="9173823" cy="5481359"/>
          </a:xfrm>
          <a:prstGeom prst="rect">
            <a:avLst/>
          </a:prstGeom>
        </p:spPr>
      </p:pic>
      <p:sp>
        <p:nvSpPr>
          <p:cNvPr id="4" name="Date Placeholder 3"/>
          <p:cNvSpPr>
            <a:spLocks noGrp="1"/>
          </p:cNvSpPr>
          <p:nvPr>
            <p:ph type="dt" sz="half" idx="2"/>
          </p:nvPr>
        </p:nvSpPr>
        <p:spPr>
          <a:xfrm>
            <a:off x="838200" y="6356350"/>
            <a:ext cx="2743200" cy="365125"/>
          </a:xfrm>
        </p:spPr>
        <p:txBody>
          <a:bodyPr vert="horz" lIns="91440" tIns="45720" rIns="91440" bIns="45720" rtlCol="0" anchor="ctr">
            <a:normAutofit/>
          </a:bodyPr>
          <a:lstStyle/>
          <a:p>
            <a:pPr>
              <a:spcAft>
                <a:spcPts val="600"/>
              </a:spcAft>
            </a:pPr>
            <a:fld id="{DD9C8446-696E-6942-B6C8-CC9CAD0B34E0}" type="datetime1">
              <a:rPr lang="en-US" smtClean="0">
                <a:solidFill>
                  <a:schemeClr val="tx1">
                    <a:tint val="75000"/>
                  </a:schemeClr>
                </a:solidFill>
              </a:rPr>
              <a:pPr>
                <a:spcAft>
                  <a:spcPts val="600"/>
                </a:spcAft>
              </a:pPr>
              <a:t>3/15/23</a:t>
            </a:fld>
            <a:endParaRPr lang="en-US">
              <a:solidFill>
                <a:schemeClr val="tx1">
                  <a:tint val="75000"/>
                </a:schemeClr>
              </a:solidFill>
            </a:endParaRPr>
          </a:p>
        </p:txBody>
      </p:sp>
      <p:sp>
        <p:nvSpPr>
          <p:cNvPr id="5" name="Footer Placeholder 4"/>
          <p:cNvSpPr>
            <a:spLocks noGrp="1"/>
          </p:cNvSpPr>
          <p:nvPr>
            <p:ph type="ftr" sz="quarter" idx="3"/>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PRESENTATION TITLE</a:t>
            </a:r>
          </a:p>
        </p:txBody>
      </p:sp>
      <p:sp>
        <p:nvSpPr>
          <p:cNvPr id="6" name="Slide Number Placeholder 5"/>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294A09A9-5501-47C1-A89A-A340965A2BE2}" type="slidenum">
              <a:rPr lang="en-US" smtClean="0">
                <a:solidFill>
                  <a:schemeClr val="tx1">
                    <a:tint val="75000"/>
                  </a:schemeClr>
                </a:solidFill>
              </a:rPr>
              <a:pPr>
                <a:spcAft>
                  <a:spcPts val="600"/>
                </a:spcAft>
              </a:pPr>
              <a:t>16</a:t>
            </a:fld>
            <a:endParaRPr lang="en-US">
              <a:solidFill>
                <a:schemeClr val="tx1">
                  <a:tint val="75000"/>
                </a:schemeClr>
              </a:solidFill>
            </a:endParaRPr>
          </a:p>
        </p:txBody>
      </p:sp>
    </p:spTree>
    <p:extLst>
      <p:ext uri="{BB962C8B-B14F-4D97-AF65-F5344CB8AC3E}">
        <p14:creationId xmlns:p14="http://schemas.microsoft.com/office/powerpoint/2010/main" val="320578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4929" y="643466"/>
            <a:ext cx="10222141" cy="5571067"/>
          </a:xfrm>
          <a:prstGeom prst="rect">
            <a:avLst/>
          </a:prstGeom>
        </p:spPr>
      </p:pic>
      <p:sp>
        <p:nvSpPr>
          <p:cNvPr id="4" name="Date Placeholder 3"/>
          <p:cNvSpPr>
            <a:spLocks noGrp="1"/>
          </p:cNvSpPr>
          <p:nvPr>
            <p:ph type="dt" sz="half" idx="2"/>
          </p:nvPr>
        </p:nvSpPr>
        <p:spPr>
          <a:xfrm>
            <a:off x="838200" y="6356350"/>
            <a:ext cx="2743200" cy="365125"/>
          </a:xfrm>
        </p:spPr>
        <p:txBody>
          <a:bodyPr vert="horz" lIns="91440" tIns="45720" rIns="91440" bIns="45720" rtlCol="0" anchor="ctr">
            <a:normAutofit/>
          </a:bodyPr>
          <a:lstStyle/>
          <a:p>
            <a:pPr>
              <a:spcAft>
                <a:spcPts val="600"/>
              </a:spcAft>
            </a:pPr>
            <a:fld id="{DD9C8446-696E-6942-B6C8-CC9CAD0B34E0}" type="datetime1">
              <a:rPr lang="en-US" smtClean="0">
                <a:solidFill>
                  <a:schemeClr val="tx1">
                    <a:tint val="75000"/>
                  </a:schemeClr>
                </a:solidFill>
              </a:rPr>
              <a:pPr>
                <a:spcAft>
                  <a:spcPts val="600"/>
                </a:spcAft>
              </a:pPr>
              <a:t>3/15/23</a:t>
            </a:fld>
            <a:endParaRPr lang="en-US">
              <a:solidFill>
                <a:schemeClr val="tx1">
                  <a:tint val="75000"/>
                </a:schemeClr>
              </a:solidFill>
            </a:endParaRPr>
          </a:p>
        </p:txBody>
      </p:sp>
      <p:sp>
        <p:nvSpPr>
          <p:cNvPr id="5" name="Footer Placeholder 4"/>
          <p:cNvSpPr>
            <a:spLocks noGrp="1"/>
          </p:cNvSpPr>
          <p:nvPr>
            <p:ph type="ftr" sz="quarter" idx="3"/>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PRESENTATION TITLE</a:t>
            </a:r>
          </a:p>
        </p:txBody>
      </p:sp>
      <p:sp>
        <p:nvSpPr>
          <p:cNvPr id="6" name="Slide Number Placeholder 5"/>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294A09A9-5501-47C1-A89A-A340965A2BE2}" type="slidenum">
              <a:rPr lang="en-US" smtClean="0">
                <a:solidFill>
                  <a:schemeClr val="tx1">
                    <a:tint val="75000"/>
                  </a:schemeClr>
                </a:solidFill>
              </a:rPr>
              <a:pPr>
                <a:spcAft>
                  <a:spcPts val="600"/>
                </a:spcAft>
              </a:pPr>
              <a:t>17</a:t>
            </a:fld>
            <a:endParaRPr lang="en-US">
              <a:solidFill>
                <a:schemeClr val="tx1">
                  <a:tint val="75000"/>
                </a:schemeClr>
              </a:solidFill>
            </a:endParaRPr>
          </a:p>
        </p:txBody>
      </p:sp>
    </p:spTree>
    <p:extLst>
      <p:ext uri="{BB962C8B-B14F-4D97-AF65-F5344CB8AC3E}">
        <p14:creationId xmlns:p14="http://schemas.microsoft.com/office/powerpoint/2010/main" val="2843746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3505495" cy="1622321"/>
          </a:xfrm>
        </p:spPr>
        <p:txBody>
          <a:bodyPr>
            <a:normAutofit/>
          </a:bodyPr>
          <a:lstStyle/>
          <a:p>
            <a:pPr algn="ctr"/>
            <a:r>
              <a:rPr lang="en-US" sz="3600" dirty="0" smtClean="0"/>
              <a:t>CONFERENCE PROGRAM</a:t>
            </a:r>
            <a:endParaRPr lang="en-US" sz="3600" dirty="0"/>
          </a:p>
        </p:txBody>
      </p:sp>
      <p:sp>
        <p:nvSpPr>
          <p:cNvPr id="12" name="Content Placeholder 11">
            <a:extLst>
              <a:ext uri="{FF2B5EF4-FFF2-40B4-BE49-F238E27FC236}">
                <a16:creationId xmlns="" xmlns:a16="http://schemas.microsoft.com/office/drawing/2014/main" id="{11BEEEC7-3701-FC4E-86C2-6FECCF0F2131}"/>
              </a:ext>
            </a:extLst>
          </p:cNvPr>
          <p:cNvSpPr>
            <a:spLocks noGrp="1"/>
          </p:cNvSpPr>
          <p:nvPr>
            <p:ph idx="1"/>
          </p:nvPr>
        </p:nvSpPr>
        <p:spPr>
          <a:xfrm>
            <a:off x="648931" y="2438400"/>
            <a:ext cx="3505494" cy="3785419"/>
          </a:xfrm>
        </p:spPr>
        <p:txBody>
          <a:bodyPr>
            <a:normAutofit/>
          </a:bodyPr>
          <a:lstStyle/>
          <a:p>
            <a:endParaRPr lang="en-US" sz="2000"/>
          </a:p>
        </p:txBody>
      </p:sp>
      <p:sp>
        <p:nvSpPr>
          <p:cNvPr id="15" name="Rectangle 14">
            <a:extLst>
              <a:ext uri="{FF2B5EF4-FFF2-40B4-BE49-F238E27FC236}">
                <a16:creationId xmlns="" xmlns:a16="http://schemas.microsoft.com/office/drawing/2014/main" id="{5E39A796-BE83-48B1-B33F-35C4A32AAB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9">
            <a:extLst>
              <a:ext uri="{FF2B5EF4-FFF2-40B4-BE49-F238E27FC236}">
                <a16:creationId xmlns="" xmlns:a16="http://schemas.microsoft.com/office/drawing/2014/main" id="{72F84B47-E267-4194-8194-831DB7B554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3329" y="807593"/>
            <a:ext cx="5664397" cy="5239568"/>
          </a:xfrm>
          <a:prstGeom prst="rect">
            <a:avLst/>
          </a:prstGeom>
          <a:effectLst/>
        </p:spPr>
      </p:pic>
      <p:sp>
        <p:nvSpPr>
          <p:cNvPr id="4" name="Date Placeholder 3"/>
          <p:cNvSpPr>
            <a:spLocks noGrp="1"/>
          </p:cNvSpPr>
          <p:nvPr>
            <p:ph type="dt" sz="half" idx="2"/>
          </p:nvPr>
        </p:nvSpPr>
        <p:spPr>
          <a:xfrm>
            <a:off x="838200" y="6356350"/>
            <a:ext cx="2743200" cy="365125"/>
          </a:xfrm>
        </p:spPr>
        <p:txBody>
          <a:bodyPr>
            <a:normAutofit/>
          </a:bodyPr>
          <a:lstStyle/>
          <a:p>
            <a:pPr>
              <a:spcAft>
                <a:spcPts val="600"/>
              </a:spcAft>
            </a:pPr>
            <a:fld id="{DD9C8446-696E-6942-B6C8-CC9CAD0B34E0}" type="datetime1">
              <a:rPr lang="en-US" smtClean="0"/>
              <a:pPr>
                <a:spcAft>
                  <a:spcPts val="600"/>
                </a:spcAft>
              </a:pPr>
              <a:t>3/15/23</a:t>
            </a:fld>
            <a:endParaRPr lang="en-US" dirty="0"/>
          </a:p>
        </p:txBody>
      </p:sp>
      <p:sp>
        <p:nvSpPr>
          <p:cNvPr id="5" name="Footer Placeholder 4"/>
          <p:cNvSpPr>
            <a:spLocks noGrp="1"/>
          </p:cNvSpPr>
          <p:nvPr>
            <p:ph type="ftr" sz="quarter" idx="3"/>
          </p:nvPr>
        </p:nvSpPr>
        <p:spPr>
          <a:xfrm>
            <a:off x="5123688" y="6356350"/>
            <a:ext cx="4114800" cy="365125"/>
          </a:xfrm>
        </p:spPr>
        <p:txBody>
          <a:bodyPr>
            <a:normAutofit/>
          </a:bodyPr>
          <a:lstStyle/>
          <a:p>
            <a:pPr algn="l">
              <a:spcAft>
                <a:spcPts val="600"/>
              </a:spcAft>
            </a:pPr>
            <a:r>
              <a:rPr lang="en-US">
                <a:solidFill>
                  <a:srgbClr val="303030"/>
                </a:solidFill>
              </a:rPr>
              <a:t>PRESENTATION TITLE</a:t>
            </a:r>
          </a:p>
        </p:txBody>
      </p:sp>
      <p:sp>
        <p:nvSpPr>
          <p:cNvPr id="6" name="Slide Number Placeholder 5"/>
          <p:cNvSpPr>
            <a:spLocks noGrp="1"/>
          </p:cNvSpPr>
          <p:nvPr>
            <p:ph type="sldNum" sz="quarter" idx="4"/>
          </p:nvPr>
        </p:nvSpPr>
        <p:spPr>
          <a:xfrm>
            <a:off x="8610600" y="6356350"/>
            <a:ext cx="2743200" cy="365125"/>
          </a:xfrm>
        </p:spPr>
        <p:txBody>
          <a:bodyPr>
            <a:normAutofit/>
          </a:bodyPr>
          <a:lstStyle/>
          <a:p>
            <a:pPr>
              <a:spcAft>
                <a:spcPts val="600"/>
              </a:spcAft>
            </a:pPr>
            <a:fld id="{294A09A9-5501-47C1-A89A-A340965A2BE2}" type="slidenum">
              <a:rPr lang="en-US">
                <a:solidFill>
                  <a:srgbClr val="303030"/>
                </a:solidFill>
              </a:rPr>
              <a:pPr>
                <a:spcAft>
                  <a:spcPts val="600"/>
                </a:spcAft>
              </a:pPr>
              <a:t>18</a:t>
            </a:fld>
            <a:endParaRPr lang="en-US">
              <a:solidFill>
                <a:srgbClr val="303030"/>
              </a:solidFill>
            </a:endParaRPr>
          </a:p>
        </p:txBody>
      </p:sp>
    </p:spTree>
    <p:extLst>
      <p:ext uri="{BB962C8B-B14F-4D97-AF65-F5344CB8AC3E}">
        <p14:creationId xmlns:p14="http://schemas.microsoft.com/office/powerpoint/2010/main" val="2040210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 xmlns:a16="http://schemas.microsoft.com/office/drawing/2014/main" id="{8537B233-9CDD-4A90-AABB-A8963DEE4F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title"/>
          </p:nvPr>
        </p:nvSpPr>
        <p:spPr>
          <a:xfrm>
            <a:off x="406400" y="818456"/>
            <a:ext cx="4254500" cy="5099743"/>
          </a:xfrm>
        </p:spPr>
        <p:txBody>
          <a:bodyPr vert="horz" lIns="91440" tIns="45720" rIns="91440" bIns="45720" rtlCol="0" anchor="b">
            <a:normAutofit fontScale="90000"/>
          </a:bodyPr>
          <a:lstStyle/>
          <a:p>
            <a:pPr fontAlgn="base"/>
            <a:r>
              <a:rPr lang="en-US" sz="1000" kern="1200" dirty="0" smtClean="0">
                <a:solidFill>
                  <a:schemeClr val="tx1"/>
                </a:solidFill>
              </a:rPr>
              <a:t/>
            </a:r>
            <a:br>
              <a:rPr lang="en-US" sz="1000" kern="1200" dirty="0" smtClean="0">
                <a:solidFill>
                  <a:schemeClr val="tx1"/>
                </a:solidFill>
              </a:rPr>
            </a:br>
            <a:r>
              <a:rPr lang="en-US" sz="2000" kern="1200" dirty="0" smtClean="0">
                <a:solidFill>
                  <a:schemeClr val="tx1"/>
                </a:solidFill>
              </a:rPr>
              <a:t>KEYNOTE 1</a:t>
            </a:r>
            <a:br>
              <a:rPr lang="en-US" sz="2000" kern="1200" dirty="0" smtClean="0">
                <a:solidFill>
                  <a:schemeClr val="tx1"/>
                </a:solidFill>
              </a:rPr>
            </a:br>
            <a:r>
              <a:rPr lang="en-US" sz="2000" smtClean="0"/>
              <a:t>15 June, 2023</a:t>
            </a:r>
            <a:r>
              <a:rPr lang="en-US" sz="2000" kern="1200" dirty="0" smtClean="0">
                <a:solidFill>
                  <a:schemeClr val="tx1"/>
                </a:solidFill>
              </a:rPr>
              <a:t/>
            </a:r>
            <a:br>
              <a:rPr lang="en-US" sz="2000" kern="1200" dirty="0" smtClean="0">
                <a:solidFill>
                  <a:schemeClr val="tx1"/>
                </a:solidFill>
              </a:rPr>
            </a:br>
            <a:r>
              <a:rPr lang="en-US" sz="1000" kern="1200" dirty="0" smtClean="0">
                <a:solidFill>
                  <a:schemeClr val="tx1"/>
                </a:solidFill>
              </a:rPr>
              <a:t/>
            </a:r>
            <a:br>
              <a:rPr lang="en-US" sz="1000" kern="1200" dirty="0" smtClean="0">
                <a:solidFill>
                  <a:schemeClr val="tx1"/>
                </a:solidFill>
              </a:rPr>
            </a:br>
            <a:r>
              <a:rPr lang="en-US" sz="1000" kern="1200" dirty="0" smtClean="0">
                <a:solidFill>
                  <a:schemeClr val="tx1"/>
                </a:solidFill>
              </a:rPr>
              <a:t/>
            </a:r>
            <a:br>
              <a:rPr lang="en-US" sz="1000" kern="1200" dirty="0" smtClean="0">
                <a:solidFill>
                  <a:schemeClr val="tx1"/>
                </a:solidFill>
              </a:rPr>
            </a:br>
            <a:r>
              <a:rPr lang="en-US" sz="2000" b="0" dirty="0" smtClean="0"/>
              <a:t>Associate </a:t>
            </a:r>
            <a:r>
              <a:rPr lang="en-US" sz="2000" b="0" dirty="0"/>
              <a:t>Professor BURAK </a:t>
            </a:r>
            <a:r>
              <a:rPr lang="en-US" sz="2000" b="0" dirty="0" smtClean="0"/>
              <a:t>KARABEY</a:t>
            </a:r>
            <a:br>
              <a:rPr lang="en-US" sz="2000" b="0" dirty="0" smtClean="0"/>
            </a:br>
            <a:r>
              <a:rPr lang="en-US" sz="1000" b="0" dirty="0"/>
              <a:t/>
            </a:r>
            <a:br>
              <a:rPr lang="en-US" sz="1000" b="0" dirty="0"/>
            </a:br>
            <a:r>
              <a:rPr lang="en-US" sz="1800" b="0" i="1" dirty="0" smtClean="0"/>
              <a:t>BUCA </a:t>
            </a:r>
            <a:r>
              <a:rPr lang="en-US" sz="1800" b="0" i="1" dirty="0"/>
              <a:t>FACULTY OF EDUCATION DEPARTMENT OF SPECIAL EDUCATION </a:t>
            </a:r>
            <a:r>
              <a:rPr lang="en-US" sz="1800" b="0" i="1" dirty="0" smtClean="0"/>
              <a:t/>
            </a:r>
            <a:br>
              <a:rPr lang="en-US" sz="1800" b="0" i="1" dirty="0" smtClean="0"/>
            </a:br>
            <a:r>
              <a:rPr lang="en-US" sz="1800" b="0" dirty="0"/>
              <a:t/>
            </a:r>
            <a:br>
              <a:rPr lang="en-US" sz="1800" b="0" dirty="0"/>
            </a:br>
            <a:r>
              <a:rPr lang="en-US" sz="1800" b="0" dirty="0"/>
              <a:t>Dr. </a:t>
            </a:r>
            <a:r>
              <a:rPr lang="en-US" sz="1800" b="0" dirty="0" err="1"/>
              <a:t>Burak</a:t>
            </a:r>
            <a:r>
              <a:rPr lang="en-US" sz="1800" b="0" dirty="0"/>
              <a:t> </a:t>
            </a:r>
            <a:r>
              <a:rPr lang="en-US" sz="1800" b="0" dirty="0" err="1"/>
              <a:t>Karabey</a:t>
            </a:r>
            <a:r>
              <a:rPr lang="en-US" sz="1800" b="0" dirty="0"/>
              <a:t> is a researcher at </a:t>
            </a:r>
            <a:r>
              <a:rPr lang="en-US" sz="1800" b="0" dirty="0" err="1"/>
              <a:t>Dokuz</a:t>
            </a:r>
            <a:r>
              <a:rPr lang="en-US" sz="1800" b="0" dirty="0"/>
              <a:t> </a:t>
            </a:r>
            <a:r>
              <a:rPr lang="en-US" sz="1800" b="0" dirty="0" err="1"/>
              <a:t>Eylül</a:t>
            </a:r>
            <a:r>
              <a:rPr lang="en-US" sz="1800" b="0" dirty="0"/>
              <a:t> University , Faculty of Education. He did his PhD degree on Creative and Critical Thinking Style of Gifted Children in Primary and Secondary School. He is also interested in “Problem Based Learning, Problem Solving, Critical Thinking, Mathematics Education and Teacher Education” He has been involved various international and national projects related to Creativity, Innovation, Social Inclusion and teacher training.</a:t>
            </a:r>
            <a:br>
              <a:rPr lang="en-US" sz="1800" b="0" dirty="0"/>
            </a:br>
            <a:r>
              <a:rPr lang="en-US" sz="1800" dirty="0"/>
              <a:t/>
            </a:r>
            <a:br>
              <a:rPr lang="en-US" sz="1800" dirty="0"/>
            </a:br>
            <a:endParaRPr lang="en-US" sz="1800" b="0" dirty="0"/>
          </a:p>
        </p:txBody>
      </p:sp>
      <p:cxnSp>
        <p:nvCxnSpPr>
          <p:cNvPr id="1035" name="Straight Connector 1034">
            <a:extLst>
              <a:ext uri="{FF2B5EF4-FFF2-40B4-BE49-F238E27FC236}">
                <a16:creationId xmlns="" xmlns:a16="http://schemas.microsoft.com/office/drawing/2014/main" id="{040575EE-C594-4566-BC00-663004E52AB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63566"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8" name="Picture 4" descr="onuşmacılar | DNA2018"/>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700868" y="566916"/>
            <a:ext cx="5724168" cy="572416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2"/>
          </p:nvPr>
        </p:nvSpPr>
        <p:spPr>
          <a:xfrm>
            <a:off x="838200" y="6356350"/>
            <a:ext cx="2743200" cy="365125"/>
          </a:xfrm>
        </p:spPr>
        <p:txBody>
          <a:bodyPr vert="horz" lIns="91440" tIns="45720" rIns="91440" bIns="45720" rtlCol="0" anchor="ctr">
            <a:normAutofit/>
          </a:bodyPr>
          <a:lstStyle/>
          <a:p>
            <a:pPr>
              <a:spcAft>
                <a:spcPts val="600"/>
              </a:spcAft>
            </a:pPr>
            <a:fld id="{DD9C8446-696E-6942-B6C8-CC9CAD0B34E0}" type="datetime1">
              <a:rPr lang="en-US">
                <a:solidFill>
                  <a:schemeClr val="tx1">
                    <a:alpha val="70000"/>
                  </a:schemeClr>
                </a:solidFill>
              </a:rPr>
              <a:pPr>
                <a:spcAft>
                  <a:spcPts val="600"/>
                </a:spcAft>
              </a:pPr>
              <a:t>3/15/23</a:t>
            </a:fld>
            <a:endParaRPr lang="en-US">
              <a:solidFill>
                <a:schemeClr val="tx1">
                  <a:alpha val="70000"/>
                </a:schemeClr>
              </a:solidFill>
            </a:endParaRPr>
          </a:p>
        </p:txBody>
      </p:sp>
      <p:sp>
        <p:nvSpPr>
          <p:cNvPr id="5" name="Footer Placeholder 4"/>
          <p:cNvSpPr>
            <a:spLocks noGrp="1"/>
          </p:cNvSpPr>
          <p:nvPr>
            <p:ph type="ftr" sz="quarter" idx="3"/>
          </p:nvPr>
        </p:nvSpPr>
        <p:spPr>
          <a:xfrm>
            <a:off x="5344678" y="6356350"/>
            <a:ext cx="4114800" cy="365125"/>
          </a:xfrm>
        </p:spPr>
        <p:txBody>
          <a:bodyPr vert="horz" lIns="91440" tIns="45720" rIns="91440" bIns="45720" rtlCol="0" anchor="ctr">
            <a:normAutofit/>
          </a:bodyPr>
          <a:lstStyle/>
          <a:p>
            <a:pPr algn="l">
              <a:spcAft>
                <a:spcPts val="600"/>
              </a:spcAft>
            </a:pPr>
            <a:r>
              <a:rPr lang="en-US" kern="1200">
                <a:solidFill>
                  <a:schemeClr val="tx1">
                    <a:alpha val="70000"/>
                  </a:schemeClr>
                </a:solidFill>
                <a:latin typeface="+mn-lt"/>
                <a:ea typeface="+mn-ea"/>
                <a:cs typeface="+mn-cs"/>
              </a:rPr>
              <a:t>PRESENTATION TITLE</a:t>
            </a:r>
          </a:p>
        </p:txBody>
      </p:sp>
      <p:sp>
        <p:nvSpPr>
          <p:cNvPr id="6" name="Slide Number Placeholder 5"/>
          <p:cNvSpPr>
            <a:spLocks noGrp="1"/>
          </p:cNvSpPr>
          <p:nvPr>
            <p:ph type="sldNum" sz="quarter" idx="4"/>
          </p:nvPr>
        </p:nvSpPr>
        <p:spPr>
          <a:xfrm>
            <a:off x="9762308" y="6356350"/>
            <a:ext cx="1591491" cy="365125"/>
          </a:xfrm>
        </p:spPr>
        <p:txBody>
          <a:bodyPr vert="horz" lIns="91440" tIns="45720" rIns="91440" bIns="45720" rtlCol="0" anchor="ctr">
            <a:normAutofit/>
          </a:bodyPr>
          <a:lstStyle/>
          <a:p>
            <a:pPr>
              <a:spcAft>
                <a:spcPts val="600"/>
              </a:spcAft>
            </a:pPr>
            <a:fld id="{294A09A9-5501-47C1-A89A-A340965A2BE2}" type="slidenum">
              <a:rPr lang="en-US">
                <a:solidFill>
                  <a:schemeClr val="tx1">
                    <a:alpha val="70000"/>
                  </a:schemeClr>
                </a:solidFill>
              </a:rPr>
              <a:pPr>
                <a:spcAft>
                  <a:spcPts val="600"/>
                </a:spcAft>
              </a:pPr>
              <a:t>19</a:t>
            </a:fld>
            <a:endParaRPr lang="en-US">
              <a:solidFill>
                <a:schemeClr val="tx1">
                  <a:alpha val="70000"/>
                </a:schemeClr>
              </a:solidFill>
            </a:endParaRPr>
          </a:p>
        </p:txBody>
      </p:sp>
    </p:spTree>
    <p:extLst>
      <p:ext uri="{BB962C8B-B14F-4D97-AF65-F5344CB8AC3E}">
        <p14:creationId xmlns:p14="http://schemas.microsoft.com/office/powerpoint/2010/main" val="343995550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2DF434-28DB-4621-A497-D62C41CE0419}"/>
              </a:ext>
            </a:extLst>
          </p:cNvPr>
          <p:cNvSpPr>
            <a:spLocks noGrp="1"/>
          </p:cNvSpPr>
          <p:nvPr>
            <p:ph type="title"/>
          </p:nvPr>
        </p:nvSpPr>
        <p:spPr>
          <a:xfrm>
            <a:off x="1167492" y="381000"/>
            <a:ext cx="9779183" cy="1325563"/>
          </a:xfrm>
        </p:spPr>
        <p:txBody>
          <a:bodyPr/>
          <a:lstStyle/>
          <a:p>
            <a:r>
              <a:rPr lang="en-US" dirty="0" smtClean="0"/>
              <a:t>Agenda</a:t>
            </a:r>
            <a:br>
              <a:rPr lang="en-US" dirty="0" smtClean="0"/>
            </a:br>
            <a:r>
              <a:rPr lang="en-US" dirty="0" smtClean="0"/>
              <a:t>16 </a:t>
            </a:r>
            <a:r>
              <a:rPr lang="en-US" dirty="0"/>
              <a:t>March, 2023 Thursday </a:t>
            </a:r>
            <a:endParaRPr lang="en-US" dirty="0"/>
          </a:p>
        </p:txBody>
      </p:sp>
      <p:sp>
        <p:nvSpPr>
          <p:cNvPr id="3" name="Content Placeholder 2">
            <a:extLst>
              <a:ext uri="{FF2B5EF4-FFF2-40B4-BE49-F238E27FC236}">
                <a16:creationId xmlns="" xmlns:a16="http://schemas.microsoft.com/office/drawing/2014/main" id="{22788C46-D0BC-4307-AE55-7601A139E7CB}"/>
              </a:ext>
            </a:extLst>
          </p:cNvPr>
          <p:cNvSpPr>
            <a:spLocks noGrp="1"/>
          </p:cNvSpPr>
          <p:nvPr>
            <p:ph idx="1"/>
          </p:nvPr>
        </p:nvSpPr>
        <p:spPr>
          <a:xfrm>
            <a:off x="1167493" y="2017467"/>
            <a:ext cx="9779182" cy="4573833"/>
          </a:xfrm>
        </p:spPr>
        <p:txBody>
          <a:bodyPr vert="horz" lIns="91440" tIns="45720" rIns="91440" bIns="45720" rtlCol="0" anchor="t">
            <a:noAutofit/>
          </a:bodyPr>
          <a:lstStyle/>
          <a:p>
            <a:endParaRPr lang="en-US" sz="2400" dirty="0"/>
          </a:p>
          <a:p>
            <a:r>
              <a:rPr lang="en-US" sz="2400" dirty="0" smtClean="0"/>
              <a:t>9:30 </a:t>
            </a:r>
            <a:r>
              <a:rPr lang="en-US" sz="2400" dirty="0"/>
              <a:t>-10:00	Welcoming and Introduction</a:t>
            </a:r>
          </a:p>
          <a:p>
            <a:r>
              <a:rPr lang="en-US" sz="2400" dirty="0" smtClean="0"/>
              <a:t>10:00-11:30</a:t>
            </a:r>
            <a:r>
              <a:rPr lang="en-US" sz="2400" dirty="0"/>
              <a:t> </a:t>
            </a:r>
            <a:r>
              <a:rPr lang="en-US" sz="2400" dirty="0" smtClean="0"/>
              <a:t>	Updates </a:t>
            </a:r>
            <a:r>
              <a:rPr lang="en-US" sz="2400" dirty="0"/>
              <a:t>on the training </a:t>
            </a:r>
            <a:r>
              <a:rPr lang="en-US" sz="2400" dirty="0" smtClean="0"/>
              <a:t>modules</a:t>
            </a:r>
          </a:p>
          <a:p>
            <a:r>
              <a:rPr lang="en-US" sz="2400" dirty="0"/>
              <a:t>	</a:t>
            </a:r>
            <a:r>
              <a:rPr lang="en-US" sz="2400" dirty="0" smtClean="0"/>
              <a:t>	Labor </a:t>
            </a:r>
            <a:r>
              <a:rPr lang="en-US" sz="2400" dirty="0"/>
              <a:t>distribution (training evaluation) </a:t>
            </a:r>
          </a:p>
          <a:p>
            <a:r>
              <a:rPr lang="en-US" sz="2400" dirty="0" smtClean="0"/>
              <a:t>11:30-11:45 	Coffee </a:t>
            </a:r>
            <a:r>
              <a:rPr lang="en-US" sz="2400" dirty="0" smtClean="0"/>
              <a:t>Break</a:t>
            </a:r>
            <a:endParaRPr lang="en-US" sz="2400" dirty="0"/>
          </a:p>
          <a:p>
            <a:r>
              <a:rPr lang="en-US" sz="2400" dirty="0" smtClean="0"/>
              <a:t>11:45-13:15</a:t>
            </a:r>
            <a:r>
              <a:rPr lang="en-US" sz="2400" dirty="0"/>
              <a:t> </a:t>
            </a:r>
            <a:r>
              <a:rPr lang="en-US" sz="2400" dirty="0"/>
              <a:t>	</a:t>
            </a:r>
            <a:r>
              <a:rPr lang="en-US" sz="2400" dirty="0" smtClean="0"/>
              <a:t>Budgetary Issues</a:t>
            </a:r>
            <a:endParaRPr lang="en-US" sz="2400" dirty="0"/>
          </a:p>
          <a:p>
            <a:r>
              <a:rPr lang="en-US" sz="2400" dirty="0" smtClean="0"/>
              <a:t>13:15-14:30  	Lunch </a:t>
            </a:r>
            <a:r>
              <a:rPr lang="en-US" sz="2400" dirty="0"/>
              <a:t>Break</a:t>
            </a:r>
          </a:p>
          <a:p>
            <a:r>
              <a:rPr lang="en-US" sz="2400" dirty="0" smtClean="0"/>
              <a:t>14:30-17:00</a:t>
            </a:r>
            <a:r>
              <a:rPr lang="en-US" sz="2400" dirty="0"/>
              <a:t>	</a:t>
            </a:r>
            <a:r>
              <a:rPr lang="en-US" sz="2400" dirty="0" smtClean="0"/>
              <a:t>Conference </a:t>
            </a:r>
            <a:r>
              <a:rPr lang="en-US" sz="2400" dirty="0"/>
              <a:t>Preparations</a:t>
            </a:r>
            <a:endParaRPr lang="en-US" sz="2400" dirty="0" smtClean="0"/>
          </a:p>
          <a:p>
            <a:endParaRPr lang="en-US" sz="2400" dirty="0" smtClean="0"/>
          </a:p>
          <a:p>
            <a:r>
              <a:rPr lang="en-US" sz="2400" dirty="0" smtClean="0"/>
              <a:t>19:30   </a:t>
            </a:r>
            <a:r>
              <a:rPr lang="en-US" sz="2400" dirty="0"/>
              <a:t>Dinner </a:t>
            </a:r>
          </a:p>
        </p:txBody>
      </p:sp>
      <p:sp>
        <p:nvSpPr>
          <p:cNvPr id="4" name="Date Placeholder 3">
            <a:extLst>
              <a:ext uri="{FF2B5EF4-FFF2-40B4-BE49-F238E27FC236}">
                <a16:creationId xmlns="" xmlns:a16="http://schemas.microsoft.com/office/drawing/2014/main" id="{5739303D-13C0-6A41-947A-F998CC47B32E}"/>
              </a:ext>
            </a:extLst>
          </p:cNvPr>
          <p:cNvSpPr>
            <a:spLocks noGrp="1"/>
          </p:cNvSpPr>
          <p:nvPr>
            <p:ph type="dt" sz="half" idx="2"/>
          </p:nvPr>
        </p:nvSpPr>
        <p:spPr>
          <a:xfrm>
            <a:off x="381000" y="6356350"/>
            <a:ext cx="2743200" cy="365125"/>
          </a:xfrm>
        </p:spPr>
        <p:txBody>
          <a:bodyPr/>
          <a:lstStyle/>
          <a:p>
            <a:fld id="{495D8227-9DE4-4D42-8C1B-E10C828BC634}" type="datetime1">
              <a:rPr lang="en-US" smtClean="0"/>
              <a:pPr/>
              <a:t>3/15/23</a:t>
            </a:fld>
            <a:endParaRPr lang="en-US" dirty="0"/>
          </a:p>
        </p:txBody>
      </p:sp>
      <p:sp>
        <p:nvSpPr>
          <p:cNvPr id="5" name="Footer Placeholder 4">
            <a:extLst>
              <a:ext uri="{FF2B5EF4-FFF2-40B4-BE49-F238E27FC236}">
                <a16:creationId xmlns="" xmlns:a16="http://schemas.microsoft.com/office/drawing/2014/main" id="{6209FEB4-4C5C-EB43-9696-7B42453DB79B}"/>
              </a:ext>
            </a:extLst>
          </p:cNvPr>
          <p:cNvSpPr>
            <a:spLocks noGrp="1"/>
          </p:cNvSpPr>
          <p:nvPr>
            <p:ph type="ftr" sz="quarter" idx="3"/>
          </p:nvPr>
        </p:nvSpPr>
        <p:spPr>
          <a:xfrm>
            <a:off x="4038600" y="6356350"/>
            <a:ext cx="4114800" cy="365125"/>
          </a:xfrm>
        </p:spPr>
        <p:txBody>
          <a:bodyPr/>
          <a:lstStyle/>
          <a:p>
            <a:r>
              <a:rPr lang="en-US" dirty="0"/>
              <a:t>PRESENTATION TITLE</a:t>
            </a:r>
          </a:p>
        </p:txBody>
      </p:sp>
      <p:sp>
        <p:nvSpPr>
          <p:cNvPr id="6" name="Slide Number Placeholder 5">
            <a:extLst>
              <a:ext uri="{FF2B5EF4-FFF2-40B4-BE49-F238E27FC236}">
                <a16:creationId xmlns="" xmlns:a16="http://schemas.microsoft.com/office/drawing/2014/main" id="{60D470D0-6D64-5E42-9515-048F8779CD5E}"/>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pPr/>
              <a:t>2</a:t>
            </a:fld>
            <a:endParaRPr lang="en-US" dirty="0"/>
          </a:p>
        </p:txBody>
      </p:sp>
    </p:spTree>
    <p:extLst>
      <p:ext uri="{BB962C8B-B14F-4D97-AF65-F5344CB8AC3E}">
        <p14:creationId xmlns:p14="http://schemas.microsoft.com/office/powerpoint/2010/main" val="1325608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 xmlns:a16="http://schemas.microsoft.com/office/drawing/2014/main" id="{8537B233-9CDD-4A90-AABB-A8963DEE4F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title"/>
          </p:nvPr>
        </p:nvSpPr>
        <p:spPr>
          <a:xfrm>
            <a:off x="406400" y="818456"/>
            <a:ext cx="4254500" cy="5099743"/>
          </a:xfrm>
        </p:spPr>
        <p:txBody>
          <a:bodyPr vert="horz" lIns="91440" tIns="45720" rIns="91440" bIns="45720" rtlCol="0" anchor="b">
            <a:normAutofit/>
          </a:bodyPr>
          <a:lstStyle/>
          <a:p>
            <a:pPr fontAlgn="base"/>
            <a:r>
              <a:rPr lang="en-US" sz="1000" kern="1200" dirty="0" smtClean="0">
                <a:solidFill>
                  <a:schemeClr val="tx1"/>
                </a:solidFill>
              </a:rPr>
              <a:t/>
            </a:r>
            <a:br>
              <a:rPr lang="en-US" sz="1000" kern="1200" dirty="0" smtClean="0">
                <a:solidFill>
                  <a:schemeClr val="tx1"/>
                </a:solidFill>
              </a:rPr>
            </a:br>
            <a:r>
              <a:rPr lang="en-US" sz="2000" kern="1200" dirty="0" smtClean="0">
                <a:solidFill>
                  <a:schemeClr val="tx1"/>
                </a:solidFill>
              </a:rPr>
              <a:t>KEYNOTE 2 ???</a:t>
            </a:r>
            <a:br>
              <a:rPr lang="en-US" sz="2000" kern="1200" dirty="0" smtClean="0">
                <a:solidFill>
                  <a:schemeClr val="tx1"/>
                </a:solidFill>
              </a:rPr>
            </a:br>
            <a:r>
              <a:rPr lang="en-US" sz="1000" kern="1200" dirty="0" smtClean="0">
                <a:solidFill>
                  <a:schemeClr val="tx1"/>
                </a:solidFill>
              </a:rPr>
              <a:t/>
            </a:r>
            <a:br>
              <a:rPr lang="en-US" sz="1000" kern="1200" dirty="0" smtClean="0">
                <a:solidFill>
                  <a:schemeClr val="tx1"/>
                </a:solidFill>
              </a:rPr>
            </a:br>
            <a:r>
              <a:rPr lang="en-US" sz="1000" kern="1200" dirty="0" smtClean="0">
                <a:solidFill>
                  <a:schemeClr val="tx1"/>
                </a:solidFill>
              </a:rPr>
              <a:t/>
            </a:r>
            <a:br>
              <a:rPr lang="en-US" sz="1000" kern="1200" dirty="0" smtClean="0">
                <a:solidFill>
                  <a:schemeClr val="tx1"/>
                </a:solidFill>
              </a:rPr>
            </a:br>
            <a:endParaRPr lang="en-US" sz="1800" b="0" dirty="0"/>
          </a:p>
        </p:txBody>
      </p:sp>
      <p:cxnSp>
        <p:nvCxnSpPr>
          <p:cNvPr id="1035" name="Straight Connector 1034">
            <a:extLst>
              <a:ext uri="{FF2B5EF4-FFF2-40B4-BE49-F238E27FC236}">
                <a16:creationId xmlns="" xmlns:a16="http://schemas.microsoft.com/office/drawing/2014/main" id="{040575EE-C594-4566-BC00-663004E52AB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63566"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2"/>
          </p:nvPr>
        </p:nvSpPr>
        <p:spPr>
          <a:xfrm>
            <a:off x="838200" y="6356350"/>
            <a:ext cx="2743200" cy="365125"/>
          </a:xfrm>
        </p:spPr>
        <p:txBody>
          <a:bodyPr vert="horz" lIns="91440" tIns="45720" rIns="91440" bIns="45720" rtlCol="0" anchor="ctr">
            <a:normAutofit/>
          </a:bodyPr>
          <a:lstStyle/>
          <a:p>
            <a:pPr>
              <a:spcAft>
                <a:spcPts val="600"/>
              </a:spcAft>
            </a:pPr>
            <a:fld id="{DD9C8446-696E-6942-B6C8-CC9CAD0B34E0}" type="datetime1">
              <a:rPr lang="en-US">
                <a:solidFill>
                  <a:schemeClr val="tx1">
                    <a:alpha val="70000"/>
                  </a:schemeClr>
                </a:solidFill>
              </a:rPr>
              <a:pPr>
                <a:spcAft>
                  <a:spcPts val="600"/>
                </a:spcAft>
              </a:pPr>
              <a:t>3/15/23</a:t>
            </a:fld>
            <a:endParaRPr lang="en-US">
              <a:solidFill>
                <a:schemeClr val="tx1">
                  <a:alpha val="70000"/>
                </a:schemeClr>
              </a:solidFill>
            </a:endParaRPr>
          </a:p>
        </p:txBody>
      </p:sp>
      <p:sp>
        <p:nvSpPr>
          <p:cNvPr id="5" name="Footer Placeholder 4"/>
          <p:cNvSpPr>
            <a:spLocks noGrp="1"/>
          </p:cNvSpPr>
          <p:nvPr>
            <p:ph type="ftr" sz="quarter" idx="3"/>
          </p:nvPr>
        </p:nvSpPr>
        <p:spPr>
          <a:xfrm>
            <a:off x="5344678" y="6356350"/>
            <a:ext cx="4114800" cy="365125"/>
          </a:xfrm>
        </p:spPr>
        <p:txBody>
          <a:bodyPr vert="horz" lIns="91440" tIns="45720" rIns="91440" bIns="45720" rtlCol="0" anchor="ctr">
            <a:normAutofit/>
          </a:bodyPr>
          <a:lstStyle/>
          <a:p>
            <a:pPr algn="l">
              <a:spcAft>
                <a:spcPts val="600"/>
              </a:spcAft>
            </a:pPr>
            <a:r>
              <a:rPr lang="en-US" kern="1200">
                <a:solidFill>
                  <a:schemeClr val="tx1">
                    <a:alpha val="70000"/>
                  </a:schemeClr>
                </a:solidFill>
                <a:latin typeface="+mn-lt"/>
                <a:ea typeface="+mn-ea"/>
                <a:cs typeface="+mn-cs"/>
              </a:rPr>
              <a:t>PRESENTATION TITLE</a:t>
            </a:r>
          </a:p>
        </p:txBody>
      </p:sp>
      <p:sp>
        <p:nvSpPr>
          <p:cNvPr id="6" name="Slide Number Placeholder 5"/>
          <p:cNvSpPr>
            <a:spLocks noGrp="1"/>
          </p:cNvSpPr>
          <p:nvPr>
            <p:ph type="sldNum" sz="quarter" idx="4"/>
          </p:nvPr>
        </p:nvSpPr>
        <p:spPr>
          <a:xfrm>
            <a:off x="9762308" y="6356350"/>
            <a:ext cx="1591491" cy="365125"/>
          </a:xfrm>
        </p:spPr>
        <p:txBody>
          <a:bodyPr vert="horz" lIns="91440" tIns="45720" rIns="91440" bIns="45720" rtlCol="0" anchor="ctr">
            <a:normAutofit/>
          </a:bodyPr>
          <a:lstStyle/>
          <a:p>
            <a:pPr>
              <a:spcAft>
                <a:spcPts val="600"/>
              </a:spcAft>
            </a:pPr>
            <a:fld id="{294A09A9-5501-47C1-A89A-A340965A2BE2}" type="slidenum">
              <a:rPr lang="en-US">
                <a:solidFill>
                  <a:schemeClr val="tx1">
                    <a:alpha val="70000"/>
                  </a:schemeClr>
                </a:solidFill>
              </a:rPr>
              <a:pPr>
                <a:spcAft>
                  <a:spcPts val="600"/>
                </a:spcAft>
              </a:pPr>
              <a:t>20</a:t>
            </a:fld>
            <a:endParaRPr lang="en-US">
              <a:solidFill>
                <a:schemeClr val="tx1">
                  <a:alpha val="70000"/>
                </a:schemeClr>
              </a:solidFill>
            </a:endParaRPr>
          </a:p>
        </p:txBody>
      </p:sp>
    </p:spTree>
    <p:extLst>
      <p:ext uri="{BB962C8B-B14F-4D97-AF65-F5344CB8AC3E}">
        <p14:creationId xmlns:p14="http://schemas.microsoft.com/office/powerpoint/2010/main" val="20855609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for Thought</a:t>
            </a:r>
            <a:endParaRPr lang="en-US" dirty="0"/>
          </a:p>
        </p:txBody>
      </p:sp>
      <p:sp>
        <p:nvSpPr>
          <p:cNvPr id="3" name="Content Placeholder 2"/>
          <p:cNvSpPr>
            <a:spLocks noGrp="1"/>
          </p:cNvSpPr>
          <p:nvPr>
            <p:ph idx="1"/>
          </p:nvPr>
        </p:nvSpPr>
        <p:spPr/>
        <p:txBody>
          <a:bodyPr/>
          <a:lstStyle/>
          <a:p>
            <a:pPr marL="457200" indent="-457200">
              <a:buFont typeface="Arial" charset="0"/>
              <a:buChar char="•"/>
            </a:pPr>
            <a:r>
              <a:rPr lang="en-US" dirty="0" smtClean="0"/>
              <a:t>Conference Dinner</a:t>
            </a:r>
            <a:r>
              <a:rPr lang="en-US" dirty="0" smtClean="0"/>
              <a:t>?</a:t>
            </a:r>
          </a:p>
          <a:p>
            <a:pPr marL="457200" indent="-457200">
              <a:buFont typeface="Arial" charset="0"/>
              <a:buChar char="•"/>
            </a:pPr>
            <a:endParaRPr lang="en-US" dirty="0" smtClean="0"/>
          </a:p>
          <a:p>
            <a:pPr marL="457200" indent="-457200">
              <a:buFont typeface="Arial" charset="0"/>
              <a:buChar char="•"/>
            </a:pPr>
            <a:endParaRPr lang="en-US" dirty="0" smtClean="0"/>
          </a:p>
          <a:p>
            <a:pPr marL="457200" indent="-457200">
              <a:buFont typeface="Arial" charset="0"/>
              <a:buChar char="•"/>
            </a:pPr>
            <a:endParaRPr lang="en-US" dirty="0" smtClean="0"/>
          </a:p>
          <a:p>
            <a:endParaRPr lang="en-US" dirty="0" smtClean="0"/>
          </a:p>
          <a:p>
            <a:endParaRPr lang="en-US" dirty="0"/>
          </a:p>
        </p:txBody>
      </p:sp>
      <p:sp>
        <p:nvSpPr>
          <p:cNvPr id="4" name="Date Placeholder 3"/>
          <p:cNvSpPr>
            <a:spLocks noGrp="1"/>
          </p:cNvSpPr>
          <p:nvPr>
            <p:ph type="dt" sz="half" idx="2"/>
          </p:nvPr>
        </p:nvSpPr>
        <p:spPr/>
        <p:txBody>
          <a:bodyPr/>
          <a:lstStyle/>
          <a:p>
            <a:fld id="{DD9C8446-696E-6942-B6C8-CC9CAD0B34E0}" type="datetime1">
              <a:rPr lang="en-US" smtClean="0"/>
              <a:pPr/>
              <a:t>3/15/23</a:t>
            </a:fld>
            <a:endParaRPr lang="en-US" dirty="0"/>
          </a:p>
        </p:txBody>
      </p:sp>
      <p:sp>
        <p:nvSpPr>
          <p:cNvPr id="5" name="Footer Placeholder 4"/>
          <p:cNvSpPr>
            <a:spLocks noGrp="1"/>
          </p:cNvSpPr>
          <p:nvPr>
            <p:ph type="ftr" sz="quarter" idx="3"/>
          </p:nvPr>
        </p:nvSpPr>
        <p:spPr/>
        <p:txBody>
          <a:bodyPr/>
          <a:lstStyle/>
          <a:p>
            <a:r>
              <a:rPr lang="en-US" smtClean="0"/>
              <a:t>PRESENTATION TITLE</a:t>
            </a:r>
            <a:endParaRPr lang="en-US" dirty="0"/>
          </a:p>
        </p:txBody>
      </p:sp>
      <p:sp>
        <p:nvSpPr>
          <p:cNvPr id="6" name="Slide Number Placeholder 5"/>
          <p:cNvSpPr>
            <a:spLocks noGrp="1"/>
          </p:cNvSpPr>
          <p:nvPr>
            <p:ph type="sldNum" sz="quarter" idx="4"/>
          </p:nvPr>
        </p:nvSpPr>
        <p:spPr/>
        <p:txBody>
          <a:bodyPr/>
          <a:lstStyle/>
          <a:p>
            <a:fld id="{294A09A9-5501-47C1-A89A-A340965A2BE2}" type="slidenum">
              <a:rPr lang="en-US" smtClean="0"/>
              <a:pPr/>
              <a:t>21</a:t>
            </a:fld>
            <a:endParaRPr lang="en-US" dirty="0"/>
          </a:p>
        </p:txBody>
      </p:sp>
    </p:spTree>
    <p:extLst>
      <p:ext uri="{BB962C8B-B14F-4D97-AF65-F5344CB8AC3E}">
        <p14:creationId xmlns:p14="http://schemas.microsoft.com/office/powerpoint/2010/main" val="2097915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FAE308-3076-43DB-B834-DA0B0AE19AF9}"/>
              </a:ext>
            </a:extLst>
          </p:cNvPr>
          <p:cNvSpPr>
            <a:spLocks noGrp="1"/>
          </p:cNvSpPr>
          <p:nvPr>
            <p:ph type="ctrTitle"/>
          </p:nvPr>
        </p:nvSpPr>
        <p:spPr>
          <a:xfrm>
            <a:off x="1167494" y="1122363"/>
            <a:ext cx="6220278" cy="2387600"/>
          </a:xfrm>
        </p:spPr>
        <p:txBody>
          <a:bodyPr/>
          <a:lstStyle/>
          <a:p>
            <a:r>
              <a:rPr lang="en-US" dirty="0"/>
              <a:t>Thank you</a:t>
            </a:r>
          </a:p>
        </p:txBody>
      </p:sp>
      <p:sp>
        <p:nvSpPr>
          <p:cNvPr id="3" name="Content Placeholder 2">
            <a:extLst>
              <a:ext uri="{FF2B5EF4-FFF2-40B4-BE49-F238E27FC236}">
                <a16:creationId xmlns="" xmlns:a16="http://schemas.microsoft.com/office/drawing/2014/main" id="{BABC2CE0-8806-4B2A-A10A-32984D317434}"/>
              </a:ext>
            </a:extLst>
          </p:cNvPr>
          <p:cNvSpPr>
            <a:spLocks noGrp="1"/>
          </p:cNvSpPr>
          <p:nvPr>
            <p:ph type="subTitle" idx="1"/>
          </p:nvPr>
        </p:nvSpPr>
        <p:spPr>
          <a:xfrm>
            <a:off x="1167493" y="3602038"/>
            <a:ext cx="6220277" cy="2247219"/>
          </a:xfrm>
        </p:spPr>
        <p:txBody>
          <a:bodyPr>
            <a:normAutofit/>
          </a:bodyPr>
          <a:lstStyle/>
          <a:p>
            <a:endParaRPr lang="en-US" dirty="0"/>
          </a:p>
        </p:txBody>
      </p:sp>
    </p:spTree>
    <p:extLst>
      <p:ext uri="{BB962C8B-B14F-4D97-AF65-F5344CB8AC3E}">
        <p14:creationId xmlns:p14="http://schemas.microsoft.com/office/powerpoint/2010/main" val="1636690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543F67-9C70-4748-8C0C-3A7863422F99}"/>
              </a:ext>
            </a:extLst>
          </p:cNvPr>
          <p:cNvSpPr>
            <a:spLocks noGrp="1"/>
          </p:cNvSpPr>
          <p:nvPr>
            <p:ph type="title"/>
          </p:nvPr>
        </p:nvSpPr>
        <p:spPr>
          <a:xfrm>
            <a:off x="1167492" y="381000"/>
            <a:ext cx="9779183" cy="1325563"/>
          </a:xfrm>
        </p:spPr>
        <p:txBody>
          <a:bodyPr/>
          <a:lstStyle/>
          <a:p>
            <a:r>
              <a:rPr lang="en-US" dirty="0"/>
              <a:t>Updates on the training modules</a:t>
            </a:r>
          </a:p>
        </p:txBody>
      </p:sp>
      <p:sp>
        <p:nvSpPr>
          <p:cNvPr id="3" name="Content Placeholder 2">
            <a:extLst>
              <a:ext uri="{FF2B5EF4-FFF2-40B4-BE49-F238E27FC236}">
                <a16:creationId xmlns="" xmlns:a16="http://schemas.microsoft.com/office/drawing/2014/main" id="{95B371F2-DBA5-415A-82C8-651F587B857A}"/>
              </a:ext>
            </a:extLst>
          </p:cNvPr>
          <p:cNvSpPr>
            <a:spLocks noGrp="1"/>
          </p:cNvSpPr>
          <p:nvPr>
            <p:ph type="body" idx="1"/>
          </p:nvPr>
        </p:nvSpPr>
        <p:spPr>
          <a:xfrm>
            <a:off x="1167492" y="2653167"/>
            <a:ext cx="9779183" cy="3436483"/>
          </a:xfrm>
        </p:spPr>
        <p:txBody>
          <a:bodyPr vert="horz" lIns="91440" tIns="45720" rIns="91440" bIns="45720" rtlCol="0" anchor="t">
            <a:normAutofit/>
          </a:bodyPr>
          <a:lstStyle/>
          <a:p>
            <a:r>
              <a:rPr lang="en-US" sz="3200" dirty="0" smtClean="0"/>
              <a:t>Feedback</a:t>
            </a:r>
          </a:p>
          <a:p>
            <a:r>
              <a:rPr lang="en-US" sz="3200" dirty="0" smtClean="0"/>
              <a:t>No major revisions needed on content</a:t>
            </a:r>
          </a:p>
          <a:p>
            <a:endParaRPr lang="en-US" dirty="0"/>
          </a:p>
        </p:txBody>
      </p:sp>
      <p:sp>
        <p:nvSpPr>
          <p:cNvPr id="4" name="Date Placeholder 3">
            <a:extLst>
              <a:ext uri="{FF2B5EF4-FFF2-40B4-BE49-F238E27FC236}">
                <a16:creationId xmlns="" xmlns:a16="http://schemas.microsoft.com/office/drawing/2014/main" id="{DB056174-CBC5-7B48-9681-7DDAC423337E}"/>
              </a:ext>
            </a:extLst>
          </p:cNvPr>
          <p:cNvSpPr>
            <a:spLocks noGrp="1"/>
          </p:cNvSpPr>
          <p:nvPr>
            <p:ph type="dt" sz="half" idx="10"/>
          </p:nvPr>
        </p:nvSpPr>
        <p:spPr>
          <a:xfrm>
            <a:off x="381000" y="6356350"/>
            <a:ext cx="2743200" cy="365125"/>
          </a:xfrm>
        </p:spPr>
        <p:txBody>
          <a:bodyPr/>
          <a:lstStyle/>
          <a:p>
            <a:fld id="{E1707CF3-9BC4-A745-ACDA-A73543D800FE}" type="datetime1">
              <a:rPr lang="en-US" smtClean="0"/>
              <a:pPr/>
              <a:t>3/15/23</a:t>
            </a:fld>
            <a:endParaRPr lang="en-US" dirty="0"/>
          </a:p>
        </p:txBody>
      </p:sp>
      <p:sp>
        <p:nvSpPr>
          <p:cNvPr id="5" name="Footer Placeholder 4">
            <a:extLst>
              <a:ext uri="{FF2B5EF4-FFF2-40B4-BE49-F238E27FC236}">
                <a16:creationId xmlns="" xmlns:a16="http://schemas.microsoft.com/office/drawing/2014/main" id="{D593FA18-50D6-0344-B477-1D7C91CF4029}"/>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6" name="Slide Number Placeholder 5">
            <a:extLst>
              <a:ext uri="{FF2B5EF4-FFF2-40B4-BE49-F238E27FC236}">
                <a16:creationId xmlns="" xmlns:a16="http://schemas.microsoft.com/office/drawing/2014/main" id="{134C72D2-EFDF-844A-8472-CB49A59B127B}"/>
              </a:ext>
            </a:extLst>
          </p:cNvPr>
          <p:cNvSpPr>
            <a:spLocks noGrp="1"/>
          </p:cNvSpPr>
          <p:nvPr>
            <p:ph type="sldNum" sz="quarter" idx="12"/>
          </p:nvPr>
        </p:nvSpPr>
        <p:spPr>
          <a:xfrm>
            <a:off x="10206318" y="6356350"/>
            <a:ext cx="1604682" cy="365125"/>
          </a:xfrm>
        </p:spPr>
        <p:txBody>
          <a:bodyPr/>
          <a:lstStyle/>
          <a:p>
            <a:fld id="{294A09A9-5501-47C1-A89A-A340965A2BE2}" type="slidenum">
              <a:rPr lang="en-US" smtClean="0"/>
              <a:pPr/>
              <a:t>3</a:t>
            </a:fld>
            <a:endParaRPr lang="en-US" dirty="0"/>
          </a:p>
        </p:txBody>
      </p:sp>
    </p:spTree>
    <p:extLst>
      <p:ext uri="{BB962C8B-B14F-4D97-AF65-F5344CB8AC3E}">
        <p14:creationId xmlns:p14="http://schemas.microsoft.com/office/powerpoint/2010/main" val="1639799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0B6389-2374-4677-B8BB-59410CCC32FD}"/>
              </a:ext>
            </a:extLst>
          </p:cNvPr>
          <p:cNvSpPr>
            <a:spLocks noGrp="1"/>
          </p:cNvSpPr>
          <p:nvPr>
            <p:ph type="title"/>
          </p:nvPr>
        </p:nvSpPr>
        <p:spPr>
          <a:xfrm>
            <a:off x="1167492" y="381000"/>
            <a:ext cx="9779183" cy="1325563"/>
          </a:xfrm>
        </p:spPr>
        <p:txBody>
          <a:bodyPr>
            <a:normAutofit/>
          </a:bodyPr>
          <a:lstStyle/>
          <a:p>
            <a:r>
              <a:rPr lang="en-US" dirty="0"/>
              <a:t>Plan for </a:t>
            </a:r>
            <a:r>
              <a:rPr lang="en-US" dirty="0" smtClean="0"/>
              <a:t>piloting</a:t>
            </a:r>
            <a:r>
              <a:rPr lang="en-US" dirty="0"/>
              <a:t> </a:t>
            </a:r>
          </a:p>
        </p:txBody>
      </p:sp>
      <p:graphicFrame>
        <p:nvGraphicFramePr>
          <p:cNvPr id="6" name="Content Placeholder 3" descr="Timeline Placeholder ">
            <a:extLst>
              <a:ext uri="{FF2B5EF4-FFF2-40B4-BE49-F238E27FC236}">
                <a16:creationId xmlns="" xmlns:a16="http://schemas.microsoft.com/office/drawing/2014/main" id="{85168BDF-A0D9-4916-A9F9-41D8175A703C}"/>
              </a:ext>
            </a:extLst>
          </p:cNvPr>
          <p:cNvGraphicFramePr>
            <a:graphicFrameLocks noGrp="1" noChangeAspect="1"/>
          </p:cNvGraphicFramePr>
          <p:nvPr>
            <p:extLst>
              <p:ext uri="{D42A27DB-BD31-4B8C-83A1-F6EECF244321}">
                <p14:modId xmlns:p14="http://schemas.microsoft.com/office/powerpoint/2010/main" val="1658140689"/>
              </p:ext>
            </p:extLst>
          </p:nvPr>
        </p:nvGraphicFramePr>
        <p:xfrm>
          <a:off x="1251312" y="2082555"/>
          <a:ext cx="9689375" cy="3940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 xmlns:a16="http://schemas.microsoft.com/office/drawing/2014/main" id="{9C0179B5-0800-154F-80F6-614473C055BD}"/>
              </a:ext>
            </a:extLst>
          </p:cNvPr>
          <p:cNvSpPr txBox="1"/>
          <p:nvPr/>
        </p:nvSpPr>
        <p:spPr>
          <a:xfrm>
            <a:off x="2042809" y="2674641"/>
            <a:ext cx="350196" cy="646331"/>
          </a:xfrm>
          <a:prstGeom prst="rect">
            <a:avLst/>
          </a:prstGeom>
          <a:noFill/>
        </p:spPr>
        <p:txBody>
          <a:bodyPr wrap="square" rtlCol="0">
            <a:spAutoFit/>
          </a:bodyPr>
          <a:lstStyle/>
          <a:p>
            <a:pPr algn="ctr"/>
            <a:r>
              <a:rPr lang="en-US" sz="3600" b="1" dirty="0">
                <a:solidFill>
                  <a:schemeClr val="bg1"/>
                </a:solidFill>
                <a:latin typeface="Tenorite" pitchFamily="2" charset="0"/>
              </a:rPr>
              <a:t>1</a:t>
            </a:r>
          </a:p>
        </p:txBody>
      </p:sp>
      <p:sp>
        <p:nvSpPr>
          <p:cNvPr id="7" name="TextBox 6">
            <a:extLst>
              <a:ext uri="{FF2B5EF4-FFF2-40B4-BE49-F238E27FC236}">
                <a16:creationId xmlns="" xmlns:a16="http://schemas.microsoft.com/office/drawing/2014/main" id="{B468C313-80C0-8840-8702-F1084174C592}"/>
              </a:ext>
            </a:extLst>
          </p:cNvPr>
          <p:cNvSpPr txBox="1"/>
          <p:nvPr/>
        </p:nvSpPr>
        <p:spPr>
          <a:xfrm>
            <a:off x="4002238" y="2674641"/>
            <a:ext cx="350196" cy="646331"/>
          </a:xfrm>
          <a:prstGeom prst="rect">
            <a:avLst/>
          </a:prstGeom>
          <a:noFill/>
        </p:spPr>
        <p:txBody>
          <a:bodyPr wrap="square" rtlCol="0">
            <a:spAutoFit/>
          </a:bodyPr>
          <a:lstStyle/>
          <a:p>
            <a:pPr algn="ctr"/>
            <a:r>
              <a:rPr lang="en-US" sz="3600" b="1" dirty="0">
                <a:solidFill>
                  <a:schemeClr val="bg1"/>
                </a:solidFill>
                <a:latin typeface="Tenorite" pitchFamily="2" charset="0"/>
              </a:rPr>
              <a:t>2</a:t>
            </a:r>
          </a:p>
        </p:txBody>
      </p:sp>
      <p:sp>
        <p:nvSpPr>
          <p:cNvPr id="8" name="TextBox 7">
            <a:extLst>
              <a:ext uri="{FF2B5EF4-FFF2-40B4-BE49-F238E27FC236}">
                <a16:creationId xmlns="" xmlns:a16="http://schemas.microsoft.com/office/drawing/2014/main" id="{4E863C6B-1856-BC43-A090-B182EAB34EB8}"/>
              </a:ext>
            </a:extLst>
          </p:cNvPr>
          <p:cNvSpPr txBox="1"/>
          <p:nvPr/>
        </p:nvSpPr>
        <p:spPr>
          <a:xfrm>
            <a:off x="5932638" y="2674641"/>
            <a:ext cx="350196" cy="646331"/>
          </a:xfrm>
          <a:prstGeom prst="rect">
            <a:avLst/>
          </a:prstGeom>
          <a:noFill/>
        </p:spPr>
        <p:txBody>
          <a:bodyPr wrap="square" rtlCol="0">
            <a:spAutoFit/>
          </a:bodyPr>
          <a:lstStyle/>
          <a:p>
            <a:pPr algn="ctr"/>
            <a:r>
              <a:rPr lang="en-US" sz="3600" b="1" dirty="0">
                <a:solidFill>
                  <a:schemeClr val="bg1"/>
                </a:solidFill>
                <a:latin typeface="Tenorite" pitchFamily="2" charset="0"/>
              </a:rPr>
              <a:t>3</a:t>
            </a:r>
          </a:p>
        </p:txBody>
      </p:sp>
      <p:sp>
        <p:nvSpPr>
          <p:cNvPr id="9" name="TextBox 8">
            <a:extLst>
              <a:ext uri="{FF2B5EF4-FFF2-40B4-BE49-F238E27FC236}">
                <a16:creationId xmlns="" xmlns:a16="http://schemas.microsoft.com/office/drawing/2014/main" id="{3AE770E3-D227-CD4E-83C4-44744E774884}"/>
              </a:ext>
            </a:extLst>
          </p:cNvPr>
          <p:cNvSpPr txBox="1"/>
          <p:nvPr/>
        </p:nvSpPr>
        <p:spPr>
          <a:xfrm>
            <a:off x="7863038" y="2674641"/>
            <a:ext cx="350196" cy="646331"/>
          </a:xfrm>
          <a:prstGeom prst="rect">
            <a:avLst/>
          </a:prstGeom>
          <a:noFill/>
        </p:spPr>
        <p:txBody>
          <a:bodyPr wrap="square" rtlCol="0">
            <a:spAutoFit/>
          </a:bodyPr>
          <a:lstStyle/>
          <a:p>
            <a:pPr algn="ctr"/>
            <a:r>
              <a:rPr lang="en-US" sz="3600" b="1" dirty="0">
                <a:solidFill>
                  <a:schemeClr val="bg1"/>
                </a:solidFill>
                <a:latin typeface="Tenorite" pitchFamily="2" charset="0"/>
              </a:rPr>
              <a:t>4</a:t>
            </a:r>
          </a:p>
        </p:txBody>
      </p:sp>
      <p:sp>
        <p:nvSpPr>
          <p:cNvPr id="10" name="TextBox 9">
            <a:extLst>
              <a:ext uri="{FF2B5EF4-FFF2-40B4-BE49-F238E27FC236}">
                <a16:creationId xmlns="" xmlns:a16="http://schemas.microsoft.com/office/drawing/2014/main" id="{10C47546-62E7-304A-8631-60D9B8E543BE}"/>
              </a:ext>
            </a:extLst>
          </p:cNvPr>
          <p:cNvSpPr txBox="1"/>
          <p:nvPr/>
        </p:nvSpPr>
        <p:spPr>
          <a:xfrm>
            <a:off x="9807953" y="2674641"/>
            <a:ext cx="350196" cy="646331"/>
          </a:xfrm>
          <a:prstGeom prst="rect">
            <a:avLst/>
          </a:prstGeom>
          <a:noFill/>
        </p:spPr>
        <p:txBody>
          <a:bodyPr wrap="square" rtlCol="0">
            <a:spAutoFit/>
          </a:bodyPr>
          <a:lstStyle/>
          <a:p>
            <a:pPr algn="ctr"/>
            <a:r>
              <a:rPr lang="en-US" sz="3600" b="1" dirty="0">
                <a:solidFill>
                  <a:schemeClr val="bg1"/>
                </a:solidFill>
                <a:latin typeface="Tenorite" pitchFamily="2" charset="0"/>
              </a:rPr>
              <a:t>5</a:t>
            </a:r>
          </a:p>
        </p:txBody>
      </p:sp>
      <p:sp>
        <p:nvSpPr>
          <p:cNvPr id="3" name="Date Placeholder 2">
            <a:extLst>
              <a:ext uri="{FF2B5EF4-FFF2-40B4-BE49-F238E27FC236}">
                <a16:creationId xmlns="" xmlns:a16="http://schemas.microsoft.com/office/drawing/2014/main" id="{3FE88D32-0135-7B4F-AD5F-EA1673D46765}"/>
              </a:ext>
            </a:extLst>
          </p:cNvPr>
          <p:cNvSpPr>
            <a:spLocks noGrp="1"/>
          </p:cNvSpPr>
          <p:nvPr>
            <p:ph type="dt" sz="half" idx="2"/>
          </p:nvPr>
        </p:nvSpPr>
        <p:spPr>
          <a:xfrm>
            <a:off x="381000" y="6356350"/>
            <a:ext cx="1701018" cy="365125"/>
          </a:xfrm>
        </p:spPr>
        <p:txBody>
          <a:bodyPr/>
          <a:lstStyle/>
          <a:p>
            <a:fld id="{D5E2F4D9-1A6B-894D-9E7D-8548C879BC04}" type="datetime1">
              <a:rPr lang="en-US" smtClean="0"/>
              <a:pPr/>
              <a:t>3/15/23</a:t>
            </a:fld>
            <a:endParaRPr lang="en-US" dirty="0"/>
          </a:p>
        </p:txBody>
      </p:sp>
      <p:sp>
        <p:nvSpPr>
          <p:cNvPr id="11" name="Footer Placeholder 10">
            <a:extLst>
              <a:ext uri="{FF2B5EF4-FFF2-40B4-BE49-F238E27FC236}">
                <a16:creationId xmlns="" xmlns:a16="http://schemas.microsoft.com/office/drawing/2014/main" id="{EBF4ECF3-F211-3447-AF95-22487182EEF2}"/>
              </a:ext>
            </a:extLst>
          </p:cNvPr>
          <p:cNvSpPr>
            <a:spLocks noGrp="1"/>
          </p:cNvSpPr>
          <p:nvPr>
            <p:ph type="ftr" sz="quarter" idx="3"/>
          </p:nvPr>
        </p:nvSpPr>
        <p:spPr>
          <a:xfrm>
            <a:off x="4038600" y="6356350"/>
            <a:ext cx="4114800" cy="365125"/>
          </a:xfrm>
        </p:spPr>
        <p:txBody>
          <a:bodyPr/>
          <a:lstStyle/>
          <a:p>
            <a:r>
              <a:rPr lang="en-US" dirty="0"/>
              <a:t>PRESENTATION TITLE</a:t>
            </a:r>
          </a:p>
        </p:txBody>
      </p:sp>
      <p:sp>
        <p:nvSpPr>
          <p:cNvPr id="12" name="Slide Number Placeholder 11">
            <a:extLst>
              <a:ext uri="{FF2B5EF4-FFF2-40B4-BE49-F238E27FC236}">
                <a16:creationId xmlns="" xmlns:a16="http://schemas.microsoft.com/office/drawing/2014/main" id="{6308D1AB-33EC-174A-AFF4-6B9718A863B4}"/>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pPr/>
              <a:t>4</a:t>
            </a:fld>
            <a:endParaRPr lang="en-US" dirty="0"/>
          </a:p>
        </p:txBody>
      </p:sp>
    </p:spTree>
    <p:extLst>
      <p:ext uri="{BB962C8B-B14F-4D97-AF65-F5344CB8AC3E}">
        <p14:creationId xmlns:p14="http://schemas.microsoft.com/office/powerpoint/2010/main" val="700209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process</a:t>
            </a:r>
            <a:endParaRPr lang="en-US" dirty="0"/>
          </a:p>
        </p:txBody>
      </p:sp>
      <p:sp>
        <p:nvSpPr>
          <p:cNvPr id="3" name="Text Placeholder 2"/>
          <p:cNvSpPr>
            <a:spLocks noGrp="1"/>
          </p:cNvSpPr>
          <p:nvPr>
            <p:ph type="body" idx="1"/>
          </p:nvPr>
        </p:nvSpPr>
        <p:spPr/>
        <p:txBody>
          <a:bodyPr/>
          <a:lstStyle/>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dirty="0" smtClean="0"/>
              <a:t>Every partner institution will receive 10 passwords</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dirty="0" smtClean="0"/>
              <a:t>Passwords to be distributed to 10 different faculty members</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dirty="0" smtClean="0"/>
              <a:t>Deadline April,30 2023</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dirty="0" smtClean="0"/>
              <a:t>We will receive the pre-post test results </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dirty="0" smtClean="0"/>
              <a:t>Evaluation of the data</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dirty="0" smtClean="0"/>
              <a:t>Presenting at JOINME2 Conference</a:t>
            </a:r>
            <a:endParaRPr lang="en-US" dirty="0"/>
          </a:p>
        </p:txBody>
      </p:sp>
      <p:sp>
        <p:nvSpPr>
          <p:cNvPr id="4" name="Date Placeholder 3"/>
          <p:cNvSpPr>
            <a:spLocks noGrp="1"/>
          </p:cNvSpPr>
          <p:nvPr>
            <p:ph type="dt" sz="half" idx="10"/>
          </p:nvPr>
        </p:nvSpPr>
        <p:spPr/>
        <p:txBody>
          <a:bodyPr/>
          <a:lstStyle/>
          <a:p>
            <a:fld id="{F5592931-05C6-8543-8B6E-A8BD29BD5C2B}" type="datetime1">
              <a:rPr lang="en-US" smtClean="0"/>
              <a:pPr/>
              <a:t>3/15/23</a:t>
            </a:fld>
            <a:endParaRPr lang="en-US" dirty="0"/>
          </a:p>
        </p:txBody>
      </p:sp>
      <p:sp>
        <p:nvSpPr>
          <p:cNvPr id="5" name="Footer Placeholder 4"/>
          <p:cNvSpPr>
            <a:spLocks noGrp="1"/>
          </p:cNvSpPr>
          <p:nvPr>
            <p:ph type="ftr" sz="quarter" idx="11"/>
          </p:nvPr>
        </p:nvSpPr>
        <p:spPr/>
        <p:txBody>
          <a:bodyPr/>
          <a:lstStyle/>
          <a:p>
            <a:r>
              <a:rPr lang="en-US" smtClean="0"/>
              <a:t>PRESENTATION TITLE</a:t>
            </a:r>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5</a:t>
            </a:fld>
            <a:endParaRPr lang="en-US" dirty="0"/>
          </a:p>
        </p:txBody>
      </p:sp>
    </p:spTree>
    <p:extLst>
      <p:ext uri="{BB962C8B-B14F-4D97-AF65-F5344CB8AC3E}">
        <p14:creationId xmlns:p14="http://schemas.microsoft.com/office/powerpoint/2010/main" val="1593135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36599"/>
            <a:ext cx="10769600" cy="1325563"/>
          </a:xfrm>
        </p:spPr>
        <p:txBody>
          <a:bodyPr/>
          <a:lstStyle/>
          <a:p>
            <a:r>
              <a:rPr lang="en-US" dirty="0"/>
              <a:t>Labor distribution (training evaluation) </a:t>
            </a:r>
            <a:endParaRPr lang="en-US" dirty="0"/>
          </a:p>
        </p:txBody>
      </p:sp>
      <p:sp>
        <p:nvSpPr>
          <p:cNvPr id="3" name="Text Placeholder 2"/>
          <p:cNvSpPr>
            <a:spLocks noGrp="1"/>
          </p:cNvSpPr>
          <p:nvPr>
            <p:ph type="body" idx="1"/>
          </p:nvPr>
        </p:nvSpPr>
        <p:spPr>
          <a:xfrm>
            <a:off x="1167492" y="2062162"/>
            <a:ext cx="9779183" cy="4795837"/>
          </a:xfrm>
        </p:spPr>
        <p:txBody>
          <a:bodyPr/>
          <a:lstStyle/>
          <a:p>
            <a:pPr marL="342900" indent="-342900">
              <a:buFont typeface="Arial" charset="0"/>
              <a:buChar char="•"/>
            </a:pPr>
            <a:r>
              <a:rPr lang="en-US" dirty="0" smtClean="0"/>
              <a:t>Each group working on modules will be responsible for the evaluation of their own module survey.</a:t>
            </a:r>
          </a:p>
          <a:p>
            <a:pPr marL="342900" indent="-342900">
              <a:buFont typeface="Arial" charset="0"/>
              <a:buChar char="•"/>
            </a:pPr>
            <a:r>
              <a:rPr lang="en-US" dirty="0" smtClean="0"/>
              <a:t>Onboarding (Ali, Marta, Nesrin) + </a:t>
            </a:r>
            <a:r>
              <a:rPr lang="en-US" dirty="0" err="1" smtClean="0"/>
              <a:t>Offboarding</a:t>
            </a:r>
            <a:r>
              <a:rPr lang="en-US" dirty="0" smtClean="0"/>
              <a:t> (Geri, </a:t>
            </a:r>
            <a:r>
              <a:rPr lang="en-US" dirty="0" err="1" smtClean="0"/>
              <a:t>Aynur</a:t>
            </a:r>
            <a:r>
              <a:rPr lang="en-US" dirty="0" smtClean="0"/>
              <a:t>): pre-post test</a:t>
            </a:r>
          </a:p>
          <a:p>
            <a:pPr marL="342900" indent="-342900">
              <a:buFont typeface="Arial" charset="0"/>
              <a:buChar char="•"/>
            </a:pPr>
            <a:r>
              <a:rPr lang="en-US" dirty="0" smtClean="0"/>
              <a:t>Disability: </a:t>
            </a:r>
            <a:r>
              <a:rPr lang="en-US" dirty="0" err="1"/>
              <a:t>G</a:t>
            </a:r>
            <a:r>
              <a:rPr lang="en-US" dirty="0" err="1" smtClean="0"/>
              <a:t>ökçe</a:t>
            </a:r>
            <a:r>
              <a:rPr lang="en-US" dirty="0" smtClean="0"/>
              <a:t> – </a:t>
            </a:r>
            <a:r>
              <a:rPr lang="en-US" dirty="0" err="1" smtClean="0"/>
              <a:t>Rojda</a:t>
            </a:r>
            <a:endParaRPr lang="en-US" dirty="0" smtClean="0"/>
          </a:p>
          <a:p>
            <a:pPr marL="342900" indent="-342900">
              <a:buFont typeface="Arial" charset="0"/>
              <a:buChar char="•"/>
            </a:pPr>
            <a:r>
              <a:rPr lang="en-US" dirty="0" smtClean="0"/>
              <a:t>Sexual Orientation: Oliver-Kristof</a:t>
            </a:r>
          </a:p>
          <a:p>
            <a:pPr marL="342900" indent="-342900">
              <a:buFont typeface="Arial" charset="0"/>
              <a:buChar char="•"/>
            </a:pPr>
            <a:r>
              <a:rPr lang="en-US" dirty="0" smtClean="0"/>
              <a:t>Sex, Gender, Identity: </a:t>
            </a:r>
            <a:r>
              <a:rPr lang="en-US" dirty="0" err="1" smtClean="0"/>
              <a:t>Franzi</a:t>
            </a:r>
            <a:r>
              <a:rPr lang="en-US" dirty="0" smtClean="0"/>
              <a:t> – Anna</a:t>
            </a:r>
          </a:p>
          <a:p>
            <a:pPr marL="342900" indent="-342900">
              <a:buFont typeface="Arial" charset="0"/>
              <a:buChar char="•"/>
            </a:pPr>
            <a:r>
              <a:rPr lang="en-US" dirty="0" smtClean="0"/>
              <a:t>Race, </a:t>
            </a:r>
            <a:r>
              <a:rPr lang="en-US" dirty="0" err="1" smtClean="0"/>
              <a:t>Ethinicity</a:t>
            </a:r>
            <a:r>
              <a:rPr lang="en-US" dirty="0" smtClean="0"/>
              <a:t> and Culture: Maria-</a:t>
            </a:r>
            <a:r>
              <a:rPr lang="en-US" dirty="0" err="1" smtClean="0"/>
              <a:t>Vana</a:t>
            </a:r>
            <a:endParaRPr lang="en-US" dirty="0"/>
          </a:p>
        </p:txBody>
      </p:sp>
      <p:sp>
        <p:nvSpPr>
          <p:cNvPr id="4" name="Date Placeholder 3"/>
          <p:cNvSpPr>
            <a:spLocks noGrp="1"/>
          </p:cNvSpPr>
          <p:nvPr>
            <p:ph type="dt" sz="half" idx="10"/>
          </p:nvPr>
        </p:nvSpPr>
        <p:spPr/>
        <p:txBody>
          <a:bodyPr/>
          <a:lstStyle/>
          <a:p>
            <a:fld id="{F5592931-05C6-8543-8B6E-A8BD29BD5C2B}" type="datetime1">
              <a:rPr lang="en-US" smtClean="0"/>
              <a:pPr/>
              <a:t>3/15/23</a:t>
            </a:fld>
            <a:endParaRPr lang="en-US" dirty="0"/>
          </a:p>
        </p:txBody>
      </p:sp>
      <p:sp>
        <p:nvSpPr>
          <p:cNvPr id="5" name="Footer Placeholder 4"/>
          <p:cNvSpPr>
            <a:spLocks noGrp="1"/>
          </p:cNvSpPr>
          <p:nvPr>
            <p:ph type="ftr" sz="quarter" idx="11"/>
          </p:nvPr>
        </p:nvSpPr>
        <p:spPr/>
        <p:txBody>
          <a:bodyPr/>
          <a:lstStyle/>
          <a:p>
            <a:r>
              <a:rPr lang="en-US" smtClean="0"/>
              <a:t>PRESENTATION TITLE</a:t>
            </a:r>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6</a:t>
            </a:fld>
            <a:endParaRPr lang="en-US" dirty="0"/>
          </a:p>
        </p:txBody>
      </p:sp>
    </p:spTree>
    <p:extLst>
      <p:ext uri="{BB962C8B-B14F-4D97-AF65-F5344CB8AC3E}">
        <p14:creationId xmlns:p14="http://schemas.microsoft.com/office/powerpoint/2010/main" val="1459090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55E2E3E-148D-4BE4-88A4-447C4BC35E68}"/>
              </a:ext>
            </a:extLst>
          </p:cNvPr>
          <p:cNvSpPr>
            <a:spLocks noGrp="1"/>
          </p:cNvSpPr>
          <p:nvPr>
            <p:ph type="title"/>
          </p:nvPr>
        </p:nvSpPr>
        <p:spPr/>
        <p:txBody>
          <a:bodyPr/>
          <a:lstStyle/>
          <a:p>
            <a:r>
              <a:rPr lang="en-US" dirty="0"/>
              <a:t>Timeline </a:t>
            </a:r>
          </a:p>
        </p:txBody>
      </p:sp>
      <p:graphicFrame>
        <p:nvGraphicFramePr>
          <p:cNvPr id="2" name="Diagram 2" descr="SmartArt graphic">
            <a:extLst>
              <a:ext uri="{FF2B5EF4-FFF2-40B4-BE49-F238E27FC236}">
                <a16:creationId xmlns="" xmlns:a16="http://schemas.microsoft.com/office/drawing/2014/main" id="{364D30CB-C02F-4FE1-9E72-11B75FF74851}"/>
              </a:ext>
            </a:extLst>
          </p:cNvPr>
          <p:cNvGraphicFramePr/>
          <p:nvPr>
            <p:extLst>
              <p:ext uri="{D42A27DB-BD31-4B8C-83A1-F6EECF244321}">
                <p14:modId xmlns:p14="http://schemas.microsoft.com/office/powerpoint/2010/main" val="595063222"/>
              </p:ext>
            </p:extLst>
          </p:nvPr>
        </p:nvGraphicFramePr>
        <p:xfrm>
          <a:off x="1245325" y="1706563"/>
          <a:ext cx="9779182" cy="4363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 xmlns:a16="http://schemas.microsoft.com/office/drawing/2014/main" id="{374915C9-579A-6644-A782-7D56C8F5561E}"/>
              </a:ext>
            </a:extLst>
          </p:cNvPr>
          <p:cNvSpPr>
            <a:spLocks noGrp="1"/>
          </p:cNvSpPr>
          <p:nvPr>
            <p:ph type="dt" sz="half" idx="2"/>
          </p:nvPr>
        </p:nvSpPr>
        <p:spPr/>
        <p:txBody>
          <a:bodyPr/>
          <a:lstStyle/>
          <a:p>
            <a:fld id="{79C497D8-AFA6-424B-9876-402B886244CF}" type="datetime1">
              <a:rPr lang="en-US" smtClean="0"/>
              <a:t>3/15/23</a:t>
            </a:fld>
            <a:endParaRPr lang="en-US" dirty="0"/>
          </a:p>
        </p:txBody>
      </p:sp>
      <p:sp>
        <p:nvSpPr>
          <p:cNvPr id="5" name="Footer Placeholder 4">
            <a:extLst>
              <a:ext uri="{FF2B5EF4-FFF2-40B4-BE49-F238E27FC236}">
                <a16:creationId xmlns="" xmlns:a16="http://schemas.microsoft.com/office/drawing/2014/main" id="{140F55DB-0AAD-684A-B0E2-8EF58E039423}"/>
              </a:ext>
            </a:extLst>
          </p:cNvPr>
          <p:cNvSpPr>
            <a:spLocks noGrp="1"/>
          </p:cNvSpPr>
          <p:nvPr>
            <p:ph type="ftr" sz="quarter" idx="3"/>
          </p:nvPr>
        </p:nvSpPr>
        <p:spPr/>
        <p:txBody>
          <a:bodyPr/>
          <a:lstStyle/>
          <a:p>
            <a:r>
              <a:rPr lang="en-US" dirty="0"/>
              <a:t>PRESENTATION TITLE</a:t>
            </a:r>
          </a:p>
        </p:txBody>
      </p:sp>
      <p:sp>
        <p:nvSpPr>
          <p:cNvPr id="6" name="Slide Number Placeholder 5">
            <a:extLst>
              <a:ext uri="{FF2B5EF4-FFF2-40B4-BE49-F238E27FC236}">
                <a16:creationId xmlns="" xmlns:a16="http://schemas.microsoft.com/office/drawing/2014/main" id="{280037C3-0E79-CD4B-92A9-5B5F9E74A60B}"/>
              </a:ext>
            </a:extLst>
          </p:cNvPr>
          <p:cNvSpPr>
            <a:spLocks noGrp="1"/>
          </p:cNvSpPr>
          <p:nvPr>
            <p:ph type="sldNum" sz="quarter" idx="4"/>
          </p:nvPr>
        </p:nvSpPr>
        <p:spPr/>
        <p:txBody>
          <a:bodyPr/>
          <a:lstStyle/>
          <a:p>
            <a:fld id="{294A09A9-5501-47C1-A89A-A340965A2BE2}" type="slidenum">
              <a:rPr lang="en-US" smtClean="0"/>
              <a:t>7</a:t>
            </a:fld>
            <a:endParaRPr lang="en-US" dirty="0"/>
          </a:p>
        </p:txBody>
      </p:sp>
    </p:spTree>
    <p:extLst>
      <p:ext uri="{BB962C8B-B14F-4D97-AF65-F5344CB8AC3E}">
        <p14:creationId xmlns:p14="http://schemas.microsoft.com/office/powerpoint/2010/main" val="932498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FAE308-3076-43DB-B834-DA0B0AE19AF9}"/>
              </a:ext>
            </a:extLst>
          </p:cNvPr>
          <p:cNvSpPr>
            <a:spLocks noGrp="1"/>
          </p:cNvSpPr>
          <p:nvPr>
            <p:ph type="ctrTitle"/>
          </p:nvPr>
        </p:nvSpPr>
        <p:spPr>
          <a:xfrm>
            <a:off x="1167494" y="1122363"/>
            <a:ext cx="6220278" cy="2387600"/>
          </a:xfrm>
        </p:spPr>
        <p:txBody>
          <a:bodyPr/>
          <a:lstStyle/>
          <a:p>
            <a:r>
              <a:rPr lang="en-US" dirty="0" smtClean="0"/>
              <a:t>COFFEE</a:t>
            </a:r>
            <a:r>
              <a:rPr lang="en-US" dirty="0" smtClean="0"/>
              <a:t> </a:t>
            </a:r>
            <a:r>
              <a:rPr lang="en-US" dirty="0" smtClean="0"/>
              <a:t>BREAK</a:t>
            </a:r>
            <a:endParaRPr lang="en-US" dirty="0"/>
          </a:p>
        </p:txBody>
      </p:sp>
      <p:sp>
        <p:nvSpPr>
          <p:cNvPr id="3" name="Content Placeholder 2">
            <a:extLst>
              <a:ext uri="{FF2B5EF4-FFF2-40B4-BE49-F238E27FC236}">
                <a16:creationId xmlns="" xmlns:a16="http://schemas.microsoft.com/office/drawing/2014/main" id="{BABC2CE0-8806-4B2A-A10A-32984D317434}"/>
              </a:ext>
            </a:extLst>
          </p:cNvPr>
          <p:cNvSpPr>
            <a:spLocks noGrp="1"/>
          </p:cNvSpPr>
          <p:nvPr>
            <p:ph type="subTitle" idx="1"/>
          </p:nvPr>
        </p:nvSpPr>
        <p:spPr>
          <a:xfrm>
            <a:off x="1167493" y="3602038"/>
            <a:ext cx="6220277" cy="2247219"/>
          </a:xfrm>
        </p:spPr>
        <p:txBody>
          <a:bodyPr>
            <a:normAutofit/>
          </a:bodyPr>
          <a:lstStyle/>
          <a:p>
            <a:endParaRPr lang="en-US" dirty="0"/>
          </a:p>
        </p:txBody>
      </p:sp>
    </p:spTree>
    <p:extLst>
      <p:ext uri="{BB962C8B-B14F-4D97-AF65-F5344CB8AC3E}">
        <p14:creationId xmlns:p14="http://schemas.microsoft.com/office/powerpoint/2010/main" val="926184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Budgetary Issues 1 </a:t>
            </a:r>
            <a:br>
              <a:rPr lang="en-US" dirty="0" smtClean="0"/>
            </a:br>
            <a:r>
              <a:rPr lang="en-US" dirty="0" smtClean="0"/>
              <a:t>Travels (Including Bremen)</a:t>
            </a:r>
            <a:endParaRPr lang="en-US" dirty="0"/>
          </a:p>
        </p:txBody>
      </p:sp>
      <p:sp>
        <p:nvSpPr>
          <p:cNvPr id="3" name="Content Placeholder 2"/>
          <p:cNvSpPr>
            <a:spLocks noGrp="1"/>
          </p:cNvSpPr>
          <p:nvPr>
            <p:ph idx="1"/>
          </p:nvPr>
        </p:nvSpPr>
        <p:spPr/>
        <p:txBody>
          <a:bodyPr/>
          <a:lstStyle/>
          <a:p>
            <a:r>
              <a:rPr lang="en-US" dirty="0" smtClean="0"/>
              <a:t>Getting ready for the final Report </a:t>
            </a:r>
          </a:p>
          <a:p>
            <a:pPr marL="457200" indent="-457200">
              <a:buFont typeface="Arial" charset="0"/>
              <a:buChar char="•"/>
            </a:pPr>
            <a:r>
              <a:rPr lang="en-US" dirty="0" smtClean="0"/>
              <a:t>Belgium: 	8 travels - 4 used </a:t>
            </a:r>
          </a:p>
          <a:p>
            <a:pPr marL="457200" indent="-457200">
              <a:buFont typeface="Arial" charset="0"/>
              <a:buChar char="•"/>
            </a:pPr>
            <a:r>
              <a:rPr lang="en-US" dirty="0" smtClean="0"/>
              <a:t>Antalya: 		8 </a:t>
            </a:r>
            <a:r>
              <a:rPr lang="en-US" dirty="0"/>
              <a:t>travels - </a:t>
            </a:r>
            <a:r>
              <a:rPr lang="en-US" dirty="0" smtClean="0"/>
              <a:t>6 </a:t>
            </a:r>
            <a:r>
              <a:rPr lang="en-US" dirty="0"/>
              <a:t>used </a:t>
            </a:r>
            <a:r>
              <a:rPr lang="en-US" dirty="0" smtClean="0"/>
              <a:t>	</a:t>
            </a:r>
          </a:p>
          <a:p>
            <a:pPr marL="457200" indent="-457200">
              <a:buFont typeface="Arial" charset="0"/>
              <a:buChar char="•"/>
            </a:pPr>
            <a:r>
              <a:rPr lang="en-US" dirty="0" smtClean="0"/>
              <a:t>Poland:		8 </a:t>
            </a:r>
            <a:r>
              <a:rPr lang="en-US" dirty="0"/>
              <a:t>travels </a:t>
            </a:r>
            <a:r>
              <a:rPr lang="en-US" dirty="0" smtClean="0"/>
              <a:t>– 4 used </a:t>
            </a:r>
          </a:p>
          <a:p>
            <a:pPr marL="457200" indent="-457200">
              <a:buFont typeface="Arial" charset="0"/>
              <a:buChar char="•"/>
            </a:pPr>
            <a:r>
              <a:rPr lang="en-US" dirty="0" smtClean="0"/>
              <a:t>Greece:		8 </a:t>
            </a:r>
            <a:r>
              <a:rPr lang="en-US" dirty="0"/>
              <a:t>travels - </a:t>
            </a:r>
            <a:r>
              <a:rPr lang="en-US" dirty="0" smtClean="0"/>
              <a:t>3 used</a:t>
            </a:r>
          </a:p>
          <a:p>
            <a:pPr marL="457200" indent="-457200">
              <a:buFont typeface="Arial" charset="0"/>
              <a:buChar char="•"/>
            </a:pPr>
            <a:r>
              <a:rPr lang="en-US" dirty="0" smtClean="0"/>
              <a:t>Germany:	10 </a:t>
            </a:r>
            <a:r>
              <a:rPr lang="en-US" dirty="0"/>
              <a:t>travels - 4 used </a:t>
            </a:r>
            <a:endParaRPr lang="en-US" dirty="0" smtClean="0"/>
          </a:p>
          <a:p>
            <a:pPr marL="457200" indent="-457200">
              <a:buFont typeface="Arial" charset="0"/>
              <a:buChar char="•"/>
            </a:pPr>
            <a:r>
              <a:rPr lang="en-US" dirty="0" smtClean="0"/>
              <a:t>UK:		</a:t>
            </a:r>
            <a:r>
              <a:rPr lang="en-US" dirty="0"/>
              <a:t>10 travels - </a:t>
            </a:r>
            <a:r>
              <a:rPr lang="en-US" dirty="0" smtClean="0"/>
              <a:t>3 </a:t>
            </a:r>
            <a:r>
              <a:rPr lang="en-US" dirty="0"/>
              <a:t>used </a:t>
            </a:r>
          </a:p>
          <a:p>
            <a:pPr marL="457200" indent="-457200">
              <a:buFont typeface="Arial" charset="0"/>
              <a:buChar char="•"/>
            </a:pPr>
            <a:endParaRPr lang="en-US" dirty="0" smtClean="0"/>
          </a:p>
        </p:txBody>
      </p:sp>
      <p:sp>
        <p:nvSpPr>
          <p:cNvPr id="4" name="Date Placeholder 3"/>
          <p:cNvSpPr>
            <a:spLocks noGrp="1"/>
          </p:cNvSpPr>
          <p:nvPr>
            <p:ph type="dt" sz="half" idx="2"/>
          </p:nvPr>
        </p:nvSpPr>
        <p:spPr/>
        <p:txBody>
          <a:bodyPr/>
          <a:lstStyle/>
          <a:p>
            <a:fld id="{DD9C8446-696E-6942-B6C8-CC9CAD0B34E0}" type="datetime1">
              <a:rPr lang="en-US" smtClean="0"/>
              <a:pPr/>
              <a:t>3/15/23</a:t>
            </a:fld>
            <a:endParaRPr lang="en-US" dirty="0"/>
          </a:p>
        </p:txBody>
      </p:sp>
      <p:sp>
        <p:nvSpPr>
          <p:cNvPr id="5" name="Footer Placeholder 4"/>
          <p:cNvSpPr>
            <a:spLocks noGrp="1"/>
          </p:cNvSpPr>
          <p:nvPr>
            <p:ph type="ftr" sz="quarter" idx="3"/>
          </p:nvPr>
        </p:nvSpPr>
        <p:spPr/>
        <p:txBody>
          <a:bodyPr/>
          <a:lstStyle/>
          <a:p>
            <a:r>
              <a:rPr lang="en-US" smtClean="0"/>
              <a:t>PRESENTATION TITLE</a:t>
            </a:r>
            <a:endParaRPr lang="en-US" dirty="0"/>
          </a:p>
        </p:txBody>
      </p:sp>
      <p:sp>
        <p:nvSpPr>
          <p:cNvPr id="6" name="Slide Number Placeholder 5"/>
          <p:cNvSpPr>
            <a:spLocks noGrp="1"/>
          </p:cNvSpPr>
          <p:nvPr>
            <p:ph type="sldNum" sz="quarter" idx="4"/>
          </p:nvPr>
        </p:nvSpPr>
        <p:spPr/>
        <p:txBody>
          <a:bodyPr/>
          <a:lstStyle/>
          <a:p>
            <a:fld id="{294A09A9-5501-47C1-A89A-A340965A2BE2}" type="slidenum">
              <a:rPr lang="en-US" smtClean="0"/>
              <a:pPr/>
              <a:t>9</a:t>
            </a:fld>
            <a:endParaRPr lang="en-US" dirty="0"/>
          </a:p>
        </p:txBody>
      </p:sp>
    </p:spTree>
    <p:extLst>
      <p:ext uri="{BB962C8B-B14F-4D97-AF65-F5344CB8AC3E}">
        <p14:creationId xmlns:p14="http://schemas.microsoft.com/office/powerpoint/2010/main" val="575908577"/>
      </p:ext>
    </p:extLst>
  </p:cSld>
  <p:clrMapOvr>
    <a:masterClrMapping/>
  </p:clrMapOvr>
</p:sld>
</file>

<file path=ppt/theme/theme1.xml><?xml version="1.0" encoding="utf-8"?>
<a:theme xmlns:a="http://schemas.openxmlformats.org/drawingml/2006/main" name="Office Theme">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5BAB77-79E1-4739-AA51-10C9079186D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4A615295-94F6-4CE2-A1B1-6B7E1DAA5A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334180-0405-413B-834A-44FA9E05ADB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Universal presentation</Template>
  <TotalTime>0</TotalTime>
  <Words>318</Words>
  <Application>Microsoft Macintosh PowerPoint</Application>
  <PresentationFormat>Widescreen</PresentationFormat>
  <Paragraphs>148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Tenorite</vt:lpstr>
      <vt:lpstr>Tw Cen MT</vt:lpstr>
      <vt:lpstr>Arial</vt:lpstr>
      <vt:lpstr>Office Theme</vt:lpstr>
      <vt:lpstr>JOINME2  TPM5</vt:lpstr>
      <vt:lpstr>Agenda 16 March, 2023 Thursday </vt:lpstr>
      <vt:lpstr>Updates on the training modules</vt:lpstr>
      <vt:lpstr>Plan for piloting </vt:lpstr>
      <vt:lpstr>The process</vt:lpstr>
      <vt:lpstr>Labor distribution (training evaluation) </vt:lpstr>
      <vt:lpstr>Timeline </vt:lpstr>
      <vt:lpstr>COFFEE BREAK</vt:lpstr>
      <vt:lpstr>Budgetary Issues 1  Travels (Including Bremen)</vt:lpstr>
      <vt:lpstr>Budgetary Issues 2 Staff Cost</vt:lpstr>
      <vt:lpstr>LUNCH BREAK</vt:lpstr>
      <vt:lpstr>CONFERENCE</vt:lpstr>
      <vt:lpstr>How to Promote</vt:lpstr>
      <vt:lpstr>Cıonference Web Page </vt:lpstr>
      <vt:lpstr>PowerPoint Presentation</vt:lpstr>
      <vt:lpstr>PowerPoint Presentation</vt:lpstr>
      <vt:lpstr>PowerPoint Presentation</vt:lpstr>
      <vt:lpstr>CONFERENCE PROGRAM</vt:lpstr>
      <vt:lpstr> KEYNOTE 1 15 June, 2023   Associate Professor BURAK KARABEY  BUCA FACULTY OF EDUCATION DEPARTMENT OF SPECIAL EDUCATION   Dr. Burak Karabey is a researcher at Dokuz Eylül University , Faculty of Education. He did his PhD degree on Creative and Critical Thinking Style of Gifted Children in Primary and Secondary School. He is also interested in “Problem Based Learning, Problem Solving, Critical Thinking, Mathematics Education and Teacher Education” He has been involved various international and national projects related to Creativity, Innovation, Social Inclusion and teacher training.  </vt:lpstr>
      <vt:lpstr> KEYNOTE 2 ???   </vt:lpstr>
      <vt:lpstr>Food for Thought</vt:lpstr>
      <vt:lpstr>Thank you</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
  <cp:revision>1</cp:revision>
  <dcterms:created xsi:type="dcterms:W3CDTF">2023-03-07T05:59:35Z</dcterms:created>
  <dcterms:modified xsi:type="dcterms:W3CDTF">2023-03-15T15:38:22Z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